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9" r:id="rId4"/>
    <p:sldMasterId id="214748371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Kulim Park"/>
      <p:regular r:id="rId20"/>
      <p:bold r:id="rId21"/>
      <p:italic r:id="rId22"/>
      <p:boldItalic r:id="rId23"/>
    </p:embeddedFont>
    <p:embeddedFont>
      <p:font typeface="Manrope"/>
      <p:regular r:id="rId24"/>
      <p:bold r:id="rId25"/>
    </p:embeddedFont>
    <p:embeddedFont>
      <p:font typeface="PT Sans"/>
      <p:regular r:id="rId26"/>
      <p:bold r:id="rId27"/>
      <p:italic r:id="rId28"/>
      <p:boldItalic r:id="rId29"/>
    </p:embeddedFont>
    <p:embeddedFont>
      <p:font typeface="Kulim Park SemiBold"/>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KulimParkSemiBold-bold.fntdata"/><Relationship Id="rId30" Type="http://schemas.openxmlformats.org/officeDocument/2006/relationships/font" Target="fonts/KulimParkSemiBold-regular.fntdata"/><Relationship Id="rId33" Type="http://schemas.openxmlformats.org/officeDocument/2006/relationships/font" Target="fonts/KulimParkSemiBold-boldItalic.fntdata"/><Relationship Id="rId32" Type="http://schemas.openxmlformats.org/officeDocument/2006/relationships/font" Target="fonts/KulimParkSemiBold-italic.fntdata"/><Relationship Id="rId20" Type="http://schemas.openxmlformats.org/officeDocument/2006/relationships/font" Target="fonts/KulimPark-regular.fntdata"/><Relationship Id="rId22" Type="http://schemas.openxmlformats.org/officeDocument/2006/relationships/font" Target="fonts/KulimPark-italic.fntdata"/><Relationship Id="rId21" Type="http://schemas.openxmlformats.org/officeDocument/2006/relationships/font" Target="fonts/KulimPark-bold.fntdata"/><Relationship Id="rId24" Type="http://schemas.openxmlformats.org/officeDocument/2006/relationships/font" Target="fonts/Manrope-regular.fntdata"/><Relationship Id="rId23" Type="http://schemas.openxmlformats.org/officeDocument/2006/relationships/font" Target="fonts/KulimPark-boldItalic.fntdata"/><Relationship Id="rId26" Type="http://schemas.openxmlformats.org/officeDocument/2006/relationships/font" Target="fonts/PTSans-regular.fntdata"/><Relationship Id="rId25" Type="http://schemas.openxmlformats.org/officeDocument/2006/relationships/font" Target="fonts/Manrope-bold.fntdata"/><Relationship Id="rId28" Type="http://schemas.openxmlformats.org/officeDocument/2006/relationships/font" Target="fonts/PTSans-italic.fntdata"/><Relationship Id="rId27" Type="http://schemas.openxmlformats.org/officeDocument/2006/relationships/font" Target="fonts/PTSans-bold.fntdata"/><Relationship Id="rId29" Type="http://schemas.openxmlformats.org/officeDocument/2006/relationships/font" Target="fonts/PT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3dba71db2c_2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g33dba71db2c_2_5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Good [morning/afternoon] everyone,</a:t>
            </a:r>
            <a:br>
              <a:rPr lang="en">
                <a:solidFill>
                  <a:schemeClr val="dk1"/>
                </a:solidFill>
              </a:rPr>
            </a:br>
            <a:r>
              <a:rPr lang="en">
                <a:solidFill>
                  <a:schemeClr val="dk1"/>
                </a:solidFill>
              </a:rPr>
              <a:t>Thank you for being here today. We’re excited to present our analysis of Zara’s Market Strategy. Over the next few minutes, we’ll walk you through how Zara’s business model, customer insights, and advertising strategy align—and where improvements can be made to strengthen customer engagement and increase market share.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Let’s dive in.</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3dba71db2c_2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4" name="Google Shape;684;g33dba71db2c_2_8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 complement the digital strategy, Zara should engage customers through experiential and traditional channels: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Pop-Up Stores: Short-term events in key markets featuring interactive displays and AR-based styling.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AR Fitting Rooms: Allow customers to try on outfits virtually to enhance both online and in-store experiences.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Traditional Ads: Reinforce Zara’s premium image through billboards and fashion magazine placements.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combination creates a balanced customer experience across digital and physical platforms.</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3dba71db2c_2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33dba71db2c_2_7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Our strategic recommendations focus on the 4P framework:</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Product: Expand "Join Life" for sustainability, broaden sizing, and introduce personalized products.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Price: Maintain affordable luxury, introduce tiered loyalty programs, and offer seasonal discounts.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Place: Strengthen e-commerce, improve "click-and-collect," and add AR fitting rooms.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Promotion: Focus on influencer campaigns, pop-ups, and targeted advertising to drive engagement.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ensures a well-rounded strategy that reflects Zara’s customer base and market position.</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3dba71db2c_2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33dba71db2c_2_7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To summarize our recommendations:</a:t>
            </a:r>
            <a:endParaRPr/>
          </a:p>
          <a:p>
            <a:pPr indent="-298450" lvl="0" marL="457200" rtl="0" algn="l">
              <a:lnSpc>
                <a:spcPct val="115000"/>
              </a:lnSpc>
              <a:spcBef>
                <a:spcPts val="1200"/>
              </a:spcBef>
              <a:spcAft>
                <a:spcPts val="0"/>
              </a:spcAft>
              <a:buClr>
                <a:schemeClr val="dk1"/>
              </a:buClr>
              <a:buSzPts val="1100"/>
              <a:buChar char="●"/>
            </a:pPr>
            <a:r>
              <a:rPr lang="en"/>
              <a:t>Scale successful digital campaigns and invest more in influencer partnerships.</a:t>
            </a:r>
            <a:endParaRPr/>
          </a:p>
          <a:p>
            <a:pPr indent="-298450" lvl="0" marL="457200" rtl="0" algn="l">
              <a:lnSpc>
                <a:spcPct val="115000"/>
              </a:lnSpc>
              <a:spcBef>
                <a:spcPts val="0"/>
              </a:spcBef>
              <a:spcAft>
                <a:spcPts val="0"/>
              </a:spcAft>
              <a:buClr>
                <a:schemeClr val="dk1"/>
              </a:buClr>
              <a:buSzPts val="1100"/>
              <a:buChar char="●"/>
            </a:pPr>
            <a:r>
              <a:rPr lang="en"/>
              <a:t>Expand AR fitting rooms and pop-up stores.</a:t>
            </a:r>
            <a:endParaRPr/>
          </a:p>
          <a:p>
            <a:pPr indent="-298450" lvl="0" marL="457200" rtl="0" algn="l">
              <a:lnSpc>
                <a:spcPct val="115000"/>
              </a:lnSpc>
              <a:spcBef>
                <a:spcPts val="0"/>
              </a:spcBef>
              <a:spcAft>
                <a:spcPts val="0"/>
              </a:spcAft>
              <a:buClr>
                <a:schemeClr val="dk1"/>
              </a:buClr>
              <a:buSzPts val="1100"/>
              <a:buChar char="●"/>
            </a:pPr>
            <a:r>
              <a:rPr lang="en"/>
              <a:t>Strengthen sustainable messaging and improve customer feedback systems.</a:t>
            </a:r>
            <a:endParaRPr/>
          </a:p>
          <a:p>
            <a:pPr indent="0" lvl="0" marL="0" rtl="0" algn="l">
              <a:lnSpc>
                <a:spcPct val="115000"/>
              </a:lnSpc>
              <a:spcBef>
                <a:spcPts val="1200"/>
              </a:spcBef>
              <a:spcAft>
                <a:spcPts val="0"/>
              </a:spcAft>
              <a:buClr>
                <a:schemeClr val="dk1"/>
              </a:buClr>
              <a:buSzPts val="1100"/>
              <a:buFont typeface="Arial"/>
              <a:buNone/>
            </a:pPr>
            <a:r>
              <a:rPr lang="en"/>
              <a:t>By blending fast fashion efficiency with data-driven personalization and sustainable practices, Zara can maintain its competitive edge.</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3dba71db2c_2_1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g33dba71db2c_2_14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Thank you for your time and we hope you have a pleasant day.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3dba71db2c_2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g33dba71db2c_2_5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Zara was founded in 1975 in Spain and is part of the Inditex Group—one of the largest fashion retailers in the world. Zara operates over 7,000 stores across 96 countries, making it one of the most globally recognized names in fashion.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Zara’s unique fast fashion model allows it to deliver new designs from concept to store in just two weeks—much faster than traditional fashion cycles. This gives Zara a strong competitive advantage in staying on top of trends.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Zara’s market positioning is "affordable luxury"—offering premium-looking styles at competitive prices. Its vertically integrated supply chain enables faster production and lower costs.</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However, this model creates challenges. High inventory turnover pressures Zara to maintain stock levels and respond quickly to trends, which raises concerns about sustainability. Balancing speed, affordability, and sustainability will be key to Zara’s long-term success.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3f42c6ef1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33f42c6ef1c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3dba71db2c_2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33dba71db2c_2_5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Zara operates in a highly competitive market.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Let’s start with H&amp;M. H&amp;M has built a strong brand around affordability and sustainability. Their resale programs and circular fashion initiatives appeal to eco-conscious buyers.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Next is Uniqlo. Uniqlo differentiates itself through a focus on quality and fabric innovation. Their HeatTech and AIRism technologies have created a loyal customer base that values comfort and durability over fast-changing styles.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Then there’s Shein, Zara’s most aggressive competitor. Shein’s strength lies in its ultra-fast product turnover and aggressive pricing. Its digital-first approach has allowed it to capture a large portion of the online market, especially among Gen Z shoppers.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Zara’s competitive edge lies in combining speed and style with a premium look. However, Zara will need to reinforce its value proposition—balancing affordability and sustainability—while responding to the competitive pressure from H&amp;M’s eco-focus, Uniqlo’s quality-driven strategy, and Shein’s pricing dominance.</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3ef5c469a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g33ef5c469a0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Zara’s target audience consists mainly of Millennials and Gen Z—young, fashion-conscious, and digitally savvy.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These customers expect more than just style—they expect convenience, personalization, and ethical responsibility. Our research shows that 75% of Zara’s customers engage with fashion influencers on social media, highlighting the importance of a strong digital presence.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Sustainability is also becoming more important—60% of Gen Z shoppers say they prefer brands that demonstrate ethical sourcing and transparency. Size inclusivity is another growing priority, with customers expecting more diverse size options and better fit.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Understanding these behaviors allows Zara to shape a more targeted and effective advertising strategy—one that combines affordability, trendiness, and ethical responsibility.</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3dba71db2c_2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g33dba71db2c_2_6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Our survey of 82 respondents provided valuable insights into customer behavior.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found a clear correlation between price and trendiness (0.48). Customers who perceive Zara as affordable are more likely to see the brand as trendy. This reinforces the importance of competitive pricing in maintaining Zara’s trendy image.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also identified a correlation between quality and size availability (0.42). Expanding Zara’s size range not only improves accessibility but also enhances the perception of quality.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Finally, there’s a positive correlation between sustainability and online shopping (0.36). Eco-conscious shoppers are more likely to prefer brands with strong online platforms. This means that Zara’s e-commerce site should highlight its sustainable collections more prominently.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These insights underscore the importance of balancing affordability, quality, and sustainability in both product and messaging strategy.</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3f04a183c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g33f04a183cf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Our cluster analysis identified four key customer segments: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Trend &amp; Price-Sensitive (35%) – This group is motivated by affordability and fast product turnover. Influencer-driven campaigns and frequent product drops are key to capturing this segment.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Quality &amp; Service-Oriented (27%) – Willing to pay more for premium fabrics and customer service. Exclusive collections and membership programs would appeal to this group.</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Sustainability &amp; Digital Buyers (22%) – Prioritize ethical sourcing and convenience. Highlighting Zara’s "Join Life" collection and improving the online shopping experience will strengthen loyalty.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Size-Inclusive &amp; Convenience Seekers (16%) – Expect a broader size range and easy shopping experiences. Expanding sizing and improving return policies would appeal to this segment.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Segmenting these groups allows Zara to create targeted marketing and product strategies.</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3f04a183c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g33f04a183cf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Zara’s fast fashion model suits trend-driven customers, but it risks alienating sustainability-focused buyers.</a:t>
            </a:r>
            <a:endParaRPr/>
          </a:p>
          <a:p>
            <a:pPr indent="0" lvl="0" marL="0" rtl="0" algn="l">
              <a:lnSpc>
                <a:spcPct val="115000"/>
              </a:lnSpc>
              <a:spcBef>
                <a:spcPts val="1200"/>
              </a:spcBef>
              <a:spcAft>
                <a:spcPts val="0"/>
              </a:spcAft>
              <a:buClr>
                <a:schemeClr val="dk1"/>
              </a:buClr>
              <a:buSzPts val="1100"/>
              <a:buFont typeface="Arial"/>
              <a:buNone/>
            </a:pPr>
            <a:r>
              <a:rPr lang="en"/>
              <a:t>Digital convenience meets customer demand, but Zara must reinforce its competitive edge against Shein’s pricing and H&amp;M’s sustainability focus.</a:t>
            </a:r>
            <a:endParaRPr/>
          </a:p>
          <a:p>
            <a:pPr indent="0" lvl="0" marL="0" rtl="0" algn="l">
              <a:lnSpc>
                <a:spcPct val="115000"/>
              </a:lnSpc>
              <a:spcBef>
                <a:spcPts val="1200"/>
              </a:spcBef>
              <a:spcAft>
                <a:spcPts val="0"/>
              </a:spcAft>
              <a:buClr>
                <a:schemeClr val="dk1"/>
              </a:buClr>
              <a:buSzPts val="1100"/>
              <a:buFont typeface="Arial"/>
              <a:buNone/>
            </a:pPr>
            <a:r>
              <a:rPr lang="en"/>
              <a:t>Balancing affordability with premium product offerings and strengthening sustainable practices will allow Zara to maintain its market leadership.</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3dba71db2c_2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g33dba71db2c_2_7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Zara’s advertising strategy should focus on digital channels: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Social Media: Expand influencer partnerships on Instagram, TikTok, and Pinterest to highlight new collections and styling tips.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SEO and Retargeting: Use AI to personalize recommendations and retarget cart abandoners to increase conversion rates.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Targeted, data-driven advertising will boost customer engagement and retention.</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tBDfr" TargetMode="Externa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p:nvPr/>
        </p:nvSpPr>
        <p:spPr>
          <a:xfrm rot="813319">
            <a:off x="-1616877"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4"/>
          <p:cNvSpPr/>
          <p:nvPr/>
        </p:nvSpPr>
        <p:spPr>
          <a:xfrm flipH="1" rot="-649785">
            <a:off x="6475477"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4"/>
          <p:cNvSpPr/>
          <p:nvPr/>
        </p:nvSpPr>
        <p:spPr>
          <a:xfrm>
            <a:off x="1125387"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4"/>
          <p:cNvSpPr/>
          <p:nvPr/>
        </p:nvSpPr>
        <p:spPr>
          <a:xfrm rot="8823147">
            <a:off x="-2265377"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4"/>
          <p:cNvSpPr/>
          <p:nvPr/>
        </p:nvSpPr>
        <p:spPr>
          <a:xfrm>
            <a:off x="6536238" y="-142500"/>
            <a:ext cx="4935815" cy="3769836"/>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4"/>
          <p:cNvSpPr/>
          <p:nvPr/>
        </p:nvSpPr>
        <p:spPr>
          <a:xfrm rot="649785">
            <a:off x="716152"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4"/>
          <p:cNvSpPr/>
          <p:nvPr/>
        </p:nvSpPr>
        <p:spPr>
          <a:xfrm rot="1244193">
            <a:off x="4086917" y="-777268"/>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4"/>
          <p:cNvSpPr/>
          <p:nvPr/>
        </p:nvSpPr>
        <p:spPr>
          <a:xfrm rot="-9555807">
            <a:off x="-6119383"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4"/>
          <p:cNvSpPr txBox="1"/>
          <p:nvPr>
            <p:ph type="ctrTitle"/>
          </p:nvPr>
        </p:nvSpPr>
        <p:spPr>
          <a:xfrm>
            <a:off x="723150" y="1494200"/>
            <a:ext cx="7697700" cy="15981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6600">
                <a:latin typeface="Kulim Park SemiBold"/>
                <a:ea typeface="Kulim Park SemiBold"/>
                <a:cs typeface="Kulim Park SemiBold"/>
                <a:sym typeface="Kulim Park Semi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3" name="Google Shape;63;p14"/>
          <p:cNvSpPr txBox="1"/>
          <p:nvPr>
            <p:ph idx="1" type="subTitle"/>
          </p:nvPr>
        </p:nvSpPr>
        <p:spPr>
          <a:xfrm>
            <a:off x="1962550" y="3100575"/>
            <a:ext cx="52185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atin typeface="Manrope"/>
                <a:ea typeface="Manrope"/>
                <a:cs typeface="Manrope"/>
                <a:sym typeface="Manrop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15"/>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5"/>
          <p:cNvSpPr/>
          <p:nvPr/>
        </p:nvSpPr>
        <p:spPr>
          <a:xfrm>
            <a:off x="5867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5"/>
          <p:cNvSpPr/>
          <p:nvPr/>
        </p:nvSpPr>
        <p:spPr>
          <a:xfrm rot="3952094">
            <a:off x="497883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5"/>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5"/>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5"/>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5"/>
          <p:cNvSpPr/>
          <p:nvPr/>
        </p:nvSpPr>
        <p:spPr>
          <a:xfrm rot="-7426355">
            <a:off x="-555754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5"/>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3" name="Shape 73"/>
        <p:cNvGrpSpPr/>
        <p:nvPr/>
      </p:nvGrpSpPr>
      <p:grpSpPr>
        <a:xfrm>
          <a:off x="0" y="0"/>
          <a:ext cx="0" cy="0"/>
          <a:chOff x="0" y="0"/>
          <a:chExt cx="0" cy="0"/>
        </a:xfrm>
      </p:grpSpPr>
      <p:sp>
        <p:nvSpPr>
          <p:cNvPr id="74" name="Google Shape;74;p16"/>
          <p:cNvSpPr/>
          <p:nvPr/>
        </p:nvSpPr>
        <p:spPr>
          <a:xfrm flipH="1" rot="9339447">
            <a:off x="-5157706" y="21951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6"/>
          <p:cNvSpPr/>
          <p:nvPr/>
        </p:nvSpPr>
        <p:spPr>
          <a:xfrm>
            <a:off x="1118566" y="1549193"/>
            <a:ext cx="1350837" cy="973145"/>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6"/>
          <p:cNvSpPr/>
          <p:nvPr/>
        </p:nvSpPr>
        <p:spPr>
          <a:xfrm flipH="1">
            <a:off x="4816263" y="1549200"/>
            <a:ext cx="1350837" cy="973145"/>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6"/>
          <p:cNvSpPr/>
          <p:nvPr/>
        </p:nvSpPr>
        <p:spPr>
          <a:xfrm flipH="1">
            <a:off x="6912085" y="1489537"/>
            <a:ext cx="1162249" cy="1032817"/>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AC9078">
              <a:alpha val="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6"/>
          <p:cNvSpPr/>
          <p:nvPr/>
        </p:nvSpPr>
        <p:spPr>
          <a:xfrm>
            <a:off x="3050700" y="1519363"/>
            <a:ext cx="1095097" cy="973144"/>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6"/>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6"/>
          <p:cNvSpPr/>
          <p:nvPr/>
        </p:nvSpPr>
        <p:spPr>
          <a:xfrm rot="649785">
            <a:off x="6848027" y="-2440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6"/>
          <p:cNvSpPr/>
          <p:nvPr/>
        </p:nvSpPr>
        <p:spPr>
          <a:xfrm rot="813319">
            <a:off x="-4299402" y="-47175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6"/>
          <p:cNvSpPr/>
          <p:nvPr/>
        </p:nvSpPr>
        <p:spPr>
          <a:xfrm rot="9089871">
            <a:off x="7049951"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6"/>
          <p:cNvSpPr/>
          <p:nvPr/>
        </p:nvSpPr>
        <p:spPr>
          <a:xfrm rot="-576017">
            <a:off x="-4825529" y="-672274"/>
            <a:ext cx="7826074"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6"/>
          <p:cNvSpPr txBox="1"/>
          <p:nvPr>
            <p:ph type="title"/>
          </p:nvPr>
        </p:nvSpPr>
        <p:spPr>
          <a:xfrm>
            <a:off x="732775" y="2632300"/>
            <a:ext cx="1836000" cy="837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5" name="Google Shape;85;p16"/>
          <p:cNvSpPr txBox="1"/>
          <p:nvPr>
            <p:ph idx="1" type="subTitle"/>
          </p:nvPr>
        </p:nvSpPr>
        <p:spPr>
          <a:xfrm>
            <a:off x="732787" y="3511716"/>
            <a:ext cx="1836000" cy="83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6" name="Google Shape;86;p16"/>
          <p:cNvSpPr txBox="1"/>
          <p:nvPr>
            <p:ph idx="2" type="title"/>
          </p:nvPr>
        </p:nvSpPr>
        <p:spPr>
          <a:xfrm>
            <a:off x="732776" y="1811839"/>
            <a:ext cx="18360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7" name="Google Shape;87;p16"/>
          <p:cNvSpPr txBox="1"/>
          <p:nvPr>
            <p:ph idx="3" type="title"/>
          </p:nvPr>
        </p:nvSpPr>
        <p:spPr>
          <a:xfrm>
            <a:off x="2680250" y="2632300"/>
            <a:ext cx="1836000" cy="837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8" name="Google Shape;88;p16"/>
          <p:cNvSpPr txBox="1"/>
          <p:nvPr>
            <p:ph idx="4" type="subTitle"/>
          </p:nvPr>
        </p:nvSpPr>
        <p:spPr>
          <a:xfrm>
            <a:off x="2680262" y="3511716"/>
            <a:ext cx="1836000" cy="83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9" name="Google Shape;89;p16"/>
          <p:cNvSpPr txBox="1"/>
          <p:nvPr>
            <p:ph idx="5" type="title"/>
          </p:nvPr>
        </p:nvSpPr>
        <p:spPr>
          <a:xfrm>
            <a:off x="4627725" y="2632300"/>
            <a:ext cx="1836000" cy="837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0" name="Google Shape;90;p16"/>
          <p:cNvSpPr txBox="1"/>
          <p:nvPr>
            <p:ph idx="6" type="subTitle"/>
          </p:nvPr>
        </p:nvSpPr>
        <p:spPr>
          <a:xfrm>
            <a:off x="4627737" y="3511716"/>
            <a:ext cx="1836000" cy="83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1" name="Google Shape;91;p16"/>
          <p:cNvSpPr txBox="1"/>
          <p:nvPr>
            <p:ph idx="7" type="title"/>
          </p:nvPr>
        </p:nvSpPr>
        <p:spPr>
          <a:xfrm>
            <a:off x="6575200" y="2632300"/>
            <a:ext cx="1836000" cy="837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2" name="Google Shape;92;p16"/>
          <p:cNvSpPr txBox="1"/>
          <p:nvPr>
            <p:ph idx="8" type="subTitle"/>
          </p:nvPr>
        </p:nvSpPr>
        <p:spPr>
          <a:xfrm>
            <a:off x="6575212" y="3511716"/>
            <a:ext cx="1836000" cy="83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3" name="Google Shape;93;p16"/>
          <p:cNvSpPr txBox="1"/>
          <p:nvPr>
            <p:ph idx="9" type="title"/>
          </p:nvPr>
        </p:nvSpPr>
        <p:spPr>
          <a:xfrm>
            <a:off x="2680246" y="1811839"/>
            <a:ext cx="18360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4" name="Google Shape;94;p16"/>
          <p:cNvSpPr txBox="1"/>
          <p:nvPr>
            <p:ph idx="13" type="title"/>
          </p:nvPr>
        </p:nvSpPr>
        <p:spPr>
          <a:xfrm>
            <a:off x="4627721" y="1811839"/>
            <a:ext cx="18360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5" name="Google Shape;95;p16"/>
          <p:cNvSpPr txBox="1"/>
          <p:nvPr>
            <p:ph idx="14" type="title"/>
          </p:nvPr>
        </p:nvSpPr>
        <p:spPr>
          <a:xfrm>
            <a:off x="6575196" y="1811839"/>
            <a:ext cx="18360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6" name="Google Shape;96;p16"/>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7">
    <p:spTree>
      <p:nvGrpSpPr>
        <p:cNvPr id="97" name="Shape 97"/>
        <p:cNvGrpSpPr/>
        <p:nvPr/>
      </p:nvGrpSpPr>
      <p:grpSpPr>
        <a:xfrm>
          <a:off x="0" y="0"/>
          <a:ext cx="0" cy="0"/>
          <a:chOff x="0" y="0"/>
          <a:chExt cx="0" cy="0"/>
        </a:xfrm>
      </p:grpSpPr>
      <p:sp>
        <p:nvSpPr>
          <p:cNvPr id="98" name="Google Shape;98;p17"/>
          <p:cNvSpPr/>
          <p:nvPr/>
        </p:nvSpPr>
        <p:spPr>
          <a:xfrm rot="-9339447">
            <a:off x="7118442" y="32165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7"/>
          <p:cNvSpPr/>
          <p:nvPr/>
        </p:nvSpPr>
        <p:spPr>
          <a:xfrm flipH="1" rot="10285603">
            <a:off x="-6088365" y="-16178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7"/>
          <p:cNvSpPr/>
          <p:nvPr/>
        </p:nvSpPr>
        <p:spPr>
          <a:xfrm flipH="1" rot="-649785">
            <a:off x="-1251909" y="-487200"/>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7"/>
          <p:cNvSpPr/>
          <p:nvPr/>
        </p:nvSpPr>
        <p:spPr>
          <a:xfrm flipH="1" rot="-813319">
            <a:off x="7653159" y="-356639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7"/>
          <p:cNvSpPr/>
          <p:nvPr/>
        </p:nvSpPr>
        <p:spPr>
          <a:xfrm flipH="1" rot="-9989847">
            <a:off x="-4910832" y="2960605"/>
            <a:ext cx="7826215" cy="287790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7"/>
          <p:cNvSpPr/>
          <p:nvPr/>
        </p:nvSpPr>
        <p:spPr>
          <a:xfrm flipH="1" rot="-323977">
            <a:off x="6050295" y="-977077"/>
            <a:ext cx="7826148" cy="2877876"/>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7"/>
          <p:cNvSpPr txBox="1"/>
          <p:nvPr>
            <p:ph type="title"/>
          </p:nvPr>
        </p:nvSpPr>
        <p:spPr>
          <a:xfrm>
            <a:off x="1987675" y="1412700"/>
            <a:ext cx="2430000" cy="8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5" name="Google Shape;105;p17"/>
          <p:cNvSpPr txBox="1"/>
          <p:nvPr>
            <p:ph idx="1" type="subTitle"/>
          </p:nvPr>
        </p:nvSpPr>
        <p:spPr>
          <a:xfrm>
            <a:off x="1987700" y="2292125"/>
            <a:ext cx="2430000" cy="61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6" name="Google Shape;106;p17"/>
          <p:cNvSpPr txBox="1"/>
          <p:nvPr>
            <p:ph idx="2" type="title"/>
          </p:nvPr>
        </p:nvSpPr>
        <p:spPr>
          <a:xfrm>
            <a:off x="845800" y="1888050"/>
            <a:ext cx="812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7" name="Google Shape;107;p17"/>
          <p:cNvSpPr txBox="1"/>
          <p:nvPr>
            <p:ph idx="3" type="title"/>
          </p:nvPr>
        </p:nvSpPr>
        <p:spPr>
          <a:xfrm>
            <a:off x="1928100" y="3162748"/>
            <a:ext cx="2430000" cy="8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8" name="Google Shape;108;p17"/>
          <p:cNvSpPr txBox="1"/>
          <p:nvPr>
            <p:ph idx="4" type="subTitle"/>
          </p:nvPr>
        </p:nvSpPr>
        <p:spPr>
          <a:xfrm>
            <a:off x="1928125" y="4042172"/>
            <a:ext cx="2430000" cy="61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9" name="Google Shape;109;p17"/>
          <p:cNvSpPr txBox="1"/>
          <p:nvPr>
            <p:ph idx="5" type="title"/>
          </p:nvPr>
        </p:nvSpPr>
        <p:spPr>
          <a:xfrm>
            <a:off x="6000750" y="1412688"/>
            <a:ext cx="2430000" cy="8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0" name="Google Shape;110;p17"/>
          <p:cNvSpPr txBox="1"/>
          <p:nvPr>
            <p:ph idx="6" type="subTitle"/>
          </p:nvPr>
        </p:nvSpPr>
        <p:spPr>
          <a:xfrm>
            <a:off x="6000775" y="2292102"/>
            <a:ext cx="2430000" cy="61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11" name="Google Shape;111;p17"/>
          <p:cNvSpPr txBox="1"/>
          <p:nvPr>
            <p:ph idx="7" type="title"/>
          </p:nvPr>
        </p:nvSpPr>
        <p:spPr>
          <a:xfrm>
            <a:off x="5981196" y="3162738"/>
            <a:ext cx="2430000" cy="8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2" name="Google Shape;112;p17"/>
          <p:cNvSpPr txBox="1"/>
          <p:nvPr>
            <p:ph idx="8" type="subTitle"/>
          </p:nvPr>
        </p:nvSpPr>
        <p:spPr>
          <a:xfrm>
            <a:off x="5981200" y="4042161"/>
            <a:ext cx="2430000" cy="61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13" name="Google Shape;113;p17"/>
          <p:cNvSpPr txBox="1"/>
          <p:nvPr>
            <p:ph idx="9" type="title"/>
          </p:nvPr>
        </p:nvSpPr>
        <p:spPr>
          <a:xfrm>
            <a:off x="845798" y="3644250"/>
            <a:ext cx="812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4" name="Google Shape;114;p17"/>
          <p:cNvSpPr txBox="1"/>
          <p:nvPr>
            <p:ph idx="13" type="title"/>
          </p:nvPr>
        </p:nvSpPr>
        <p:spPr>
          <a:xfrm>
            <a:off x="4895098" y="1888050"/>
            <a:ext cx="812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5" name="Google Shape;115;p17"/>
          <p:cNvSpPr txBox="1"/>
          <p:nvPr>
            <p:ph idx="14" type="title"/>
          </p:nvPr>
        </p:nvSpPr>
        <p:spPr>
          <a:xfrm>
            <a:off x="4895098" y="3644250"/>
            <a:ext cx="812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6" name="Google Shape;116;p17"/>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7" name="Shape 117"/>
        <p:cNvGrpSpPr/>
        <p:nvPr/>
      </p:nvGrpSpPr>
      <p:grpSpPr>
        <a:xfrm>
          <a:off x="0" y="0"/>
          <a:ext cx="0" cy="0"/>
          <a:chOff x="0" y="0"/>
          <a:chExt cx="0" cy="0"/>
        </a:xfrm>
      </p:grpSpPr>
      <p:sp>
        <p:nvSpPr>
          <p:cNvPr id="118" name="Google Shape;118;p18"/>
          <p:cNvSpPr/>
          <p:nvPr/>
        </p:nvSpPr>
        <p:spPr>
          <a:xfrm flipH="1" rot="3394465">
            <a:off x="5041484" y="22860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8"/>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8"/>
          <p:cNvSpPr/>
          <p:nvPr/>
        </p:nvSpPr>
        <p:spPr>
          <a:xfrm flipH="1" rot="955394">
            <a:off x="1460861" y="-2197712"/>
            <a:ext cx="7826028" cy="287783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idx="1" type="body"/>
          </p:nvPr>
        </p:nvSpPr>
        <p:spPr>
          <a:xfrm>
            <a:off x="4572000" y="1369325"/>
            <a:ext cx="3850500" cy="33327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SzPts val="1600"/>
              <a:buFont typeface="Nunito Light"/>
              <a:buChar char="●"/>
              <a:defRPr sz="1400"/>
            </a:lvl1pPr>
            <a:lvl2pPr indent="-330200" lvl="1" marL="914400" algn="l">
              <a:lnSpc>
                <a:spcPct val="100000"/>
              </a:lnSpc>
              <a:spcBef>
                <a:spcPts val="0"/>
              </a:spcBef>
              <a:spcAft>
                <a:spcPts val="0"/>
              </a:spcAft>
              <a:buSzPts val="1600"/>
              <a:buFont typeface="Nunito Light"/>
              <a:buChar char="○"/>
              <a:defRPr/>
            </a:lvl2pPr>
            <a:lvl3pPr indent="-323850" lvl="2" marL="1371600" algn="l">
              <a:lnSpc>
                <a:spcPct val="100000"/>
              </a:lnSpc>
              <a:spcBef>
                <a:spcPts val="1600"/>
              </a:spcBef>
              <a:spcAft>
                <a:spcPts val="0"/>
              </a:spcAft>
              <a:buSzPts val="1500"/>
              <a:buFont typeface="Nunito Light"/>
              <a:buChar char="■"/>
              <a:defRPr/>
            </a:lvl3pPr>
            <a:lvl4pPr indent="-323850" lvl="3" marL="1828800" algn="l">
              <a:lnSpc>
                <a:spcPct val="100000"/>
              </a:lnSpc>
              <a:spcBef>
                <a:spcPts val="1600"/>
              </a:spcBef>
              <a:spcAft>
                <a:spcPts val="0"/>
              </a:spcAft>
              <a:buSzPts val="1500"/>
              <a:buFont typeface="Nunito Light"/>
              <a:buChar char="●"/>
              <a:defRPr/>
            </a:lvl4pPr>
            <a:lvl5pPr indent="-330200" lvl="4" marL="2286000" algn="l">
              <a:lnSpc>
                <a:spcPct val="100000"/>
              </a:lnSpc>
              <a:spcBef>
                <a:spcPts val="1600"/>
              </a:spcBef>
              <a:spcAft>
                <a:spcPts val="0"/>
              </a:spcAft>
              <a:buSzPts val="1600"/>
              <a:buFont typeface="Nunito Light"/>
              <a:buChar char="○"/>
              <a:defRPr/>
            </a:lvl5pPr>
            <a:lvl6pPr indent="-330200" lvl="5" marL="2743200" algn="l">
              <a:lnSpc>
                <a:spcPct val="100000"/>
              </a:lnSpc>
              <a:spcBef>
                <a:spcPts val="1600"/>
              </a:spcBef>
              <a:spcAft>
                <a:spcPts val="0"/>
              </a:spcAft>
              <a:buSzPts val="1600"/>
              <a:buFont typeface="Nunito Light"/>
              <a:buChar char="■"/>
              <a:defRPr/>
            </a:lvl6pPr>
            <a:lvl7pPr indent="-311150" lvl="6" marL="3200400" algn="l">
              <a:lnSpc>
                <a:spcPct val="100000"/>
              </a:lnSpc>
              <a:spcBef>
                <a:spcPts val="1600"/>
              </a:spcBef>
              <a:spcAft>
                <a:spcPts val="0"/>
              </a:spcAft>
              <a:buSzPts val="1300"/>
              <a:buFont typeface="Nunito Light"/>
              <a:buChar char="●"/>
              <a:defRPr/>
            </a:lvl7pPr>
            <a:lvl8pPr indent="-311150" lvl="7" marL="3657600" algn="l">
              <a:lnSpc>
                <a:spcPct val="100000"/>
              </a:lnSpc>
              <a:spcBef>
                <a:spcPts val="1600"/>
              </a:spcBef>
              <a:spcAft>
                <a:spcPts val="0"/>
              </a:spcAft>
              <a:buSzPts val="1300"/>
              <a:buFont typeface="Nunito Light"/>
              <a:buChar char="○"/>
              <a:defRPr/>
            </a:lvl8pPr>
            <a:lvl9pPr indent="-330200" lvl="8" marL="4114800" algn="l">
              <a:lnSpc>
                <a:spcPct val="100000"/>
              </a:lnSpc>
              <a:spcBef>
                <a:spcPts val="1600"/>
              </a:spcBef>
              <a:spcAft>
                <a:spcPts val="1600"/>
              </a:spcAft>
              <a:buSzPts val="1600"/>
              <a:buFont typeface="Nunito Light"/>
              <a:buChar char="■"/>
              <a:defRPr/>
            </a:lvl9pPr>
          </a:lstStyle>
          <a:p/>
        </p:txBody>
      </p:sp>
      <p:sp>
        <p:nvSpPr>
          <p:cNvPr id="122" name="Google Shape;122;p18"/>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8">
    <p:spTree>
      <p:nvGrpSpPr>
        <p:cNvPr id="123" name="Shape 123"/>
        <p:cNvGrpSpPr/>
        <p:nvPr/>
      </p:nvGrpSpPr>
      <p:grpSpPr>
        <a:xfrm>
          <a:off x="0" y="0"/>
          <a:ext cx="0" cy="0"/>
          <a:chOff x="0" y="0"/>
          <a:chExt cx="0" cy="0"/>
        </a:xfrm>
      </p:grpSpPr>
      <p:sp>
        <p:nvSpPr>
          <p:cNvPr id="124" name="Google Shape;124;p19"/>
          <p:cNvSpPr/>
          <p:nvPr/>
        </p:nvSpPr>
        <p:spPr>
          <a:xfrm rot="-3394465">
            <a:off x="-4398774" y="421144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9"/>
          <p:cNvSpPr/>
          <p:nvPr/>
        </p:nvSpPr>
        <p:spPr>
          <a:xfrm flipH="1">
            <a:off x="-5777841"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9"/>
          <p:cNvSpPr/>
          <p:nvPr/>
        </p:nvSpPr>
        <p:spPr>
          <a:xfrm flipH="1" rot="-3952094">
            <a:off x="-4776410" y="665034"/>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p:nvPr/>
        </p:nvSpPr>
        <p:spPr>
          <a:xfrm rot="649760">
            <a:off x="-4213998" y="5351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9"/>
          <p:cNvSpPr/>
          <p:nvPr/>
        </p:nvSpPr>
        <p:spPr>
          <a:xfrm flipH="1" rot="-813319">
            <a:off x="4527346" y="-341479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9"/>
          <p:cNvSpPr/>
          <p:nvPr/>
        </p:nvSpPr>
        <p:spPr>
          <a:xfrm flipH="1" rot="10285603">
            <a:off x="4806347" y="33637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9"/>
          <p:cNvSpPr/>
          <p:nvPr/>
        </p:nvSpPr>
        <p:spPr>
          <a:xfrm flipH="1" rot="5626330">
            <a:off x="3918525" y="675664"/>
            <a:ext cx="7826010" cy="287782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9"/>
          <p:cNvSpPr txBox="1"/>
          <p:nvPr>
            <p:ph idx="1" type="body"/>
          </p:nvPr>
        </p:nvSpPr>
        <p:spPr>
          <a:xfrm>
            <a:off x="1133900" y="1868725"/>
            <a:ext cx="6223800" cy="23526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SzPts val="1600"/>
              <a:buFont typeface="Nunito Light"/>
              <a:buChar char="●"/>
              <a:defRPr sz="1400"/>
            </a:lvl1pPr>
            <a:lvl2pPr indent="-330200" lvl="1" marL="914400" algn="l">
              <a:lnSpc>
                <a:spcPct val="100000"/>
              </a:lnSpc>
              <a:spcBef>
                <a:spcPts val="0"/>
              </a:spcBef>
              <a:spcAft>
                <a:spcPts val="0"/>
              </a:spcAft>
              <a:buSzPts val="1600"/>
              <a:buFont typeface="Nunito Light"/>
              <a:buChar char="○"/>
              <a:defRPr/>
            </a:lvl2pPr>
            <a:lvl3pPr indent="-323850" lvl="2" marL="1371600" algn="l">
              <a:lnSpc>
                <a:spcPct val="100000"/>
              </a:lnSpc>
              <a:spcBef>
                <a:spcPts val="1600"/>
              </a:spcBef>
              <a:spcAft>
                <a:spcPts val="0"/>
              </a:spcAft>
              <a:buSzPts val="1500"/>
              <a:buFont typeface="Nunito Light"/>
              <a:buChar char="■"/>
              <a:defRPr/>
            </a:lvl3pPr>
            <a:lvl4pPr indent="-323850" lvl="3" marL="1828800" algn="l">
              <a:lnSpc>
                <a:spcPct val="100000"/>
              </a:lnSpc>
              <a:spcBef>
                <a:spcPts val="1600"/>
              </a:spcBef>
              <a:spcAft>
                <a:spcPts val="0"/>
              </a:spcAft>
              <a:buSzPts val="1500"/>
              <a:buFont typeface="Nunito Light"/>
              <a:buChar char="●"/>
              <a:defRPr/>
            </a:lvl4pPr>
            <a:lvl5pPr indent="-330200" lvl="4" marL="2286000" algn="l">
              <a:lnSpc>
                <a:spcPct val="100000"/>
              </a:lnSpc>
              <a:spcBef>
                <a:spcPts val="1600"/>
              </a:spcBef>
              <a:spcAft>
                <a:spcPts val="0"/>
              </a:spcAft>
              <a:buSzPts val="1600"/>
              <a:buFont typeface="Nunito Light"/>
              <a:buChar char="○"/>
              <a:defRPr/>
            </a:lvl5pPr>
            <a:lvl6pPr indent="-330200" lvl="5" marL="2743200" algn="l">
              <a:lnSpc>
                <a:spcPct val="100000"/>
              </a:lnSpc>
              <a:spcBef>
                <a:spcPts val="1600"/>
              </a:spcBef>
              <a:spcAft>
                <a:spcPts val="0"/>
              </a:spcAft>
              <a:buSzPts val="1600"/>
              <a:buFont typeface="Nunito Light"/>
              <a:buChar char="■"/>
              <a:defRPr/>
            </a:lvl6pPr>
            <a:lvl7pPr indent="-311150" lvl="6" marL="3200400" algn="l">
              <a:lnSpc>
                <a:spcPct val="100000"/>
              </a:lnSpc>
              <a:spcBef>
                <a:spcPts val="1600"/>
              </a:spcBef>
              <a:spcAft>
                <a:spcPts val="0"/>
              </a:spcAft>
              <a:buSzPts val="1300"/>
              <a:buFont typeface="Nunito Light"/>
              <a:buChar char="●"/>
              <a:defRPr/>
            </a:lvl7pPr>
            <a:lvl8pPr indent="-311150" lvl="7" marL="3657600" algn="l">
              <a:lnSpc>
                <a:spcPct val="100000"/>
              </a:lnSpc>
              <a:spcBef>
                <a:spcPts val="1600"/>
              </a:spcBef>
              <a:spcAft>
                <a:spcPts val="0"/>
              </a:spcAft>
              <a:buSzPts val="1300"/>
              <a:buFont typeface="Nunito Light"/>
              <a:buChar char="○"/>
              <a:defRPr/>
            </a:lvl8pPr>
            <a:lvl9pPr indent="-330200" lvl="8" marL="4114800" algn="l">
              <a:lnSpc>
                <a:spcPct val="100000"/>
              </a:lnSpc>
              <a:spcBef>
                <a:spcPts val="1600"/>
              </a:spcBef>
              <a:spcAft>
                <a:spcPts val="1600"/>
              </a:spcAft>
              <a:buSzPts val="1600"/>
              <a:buFont typeface="Nunito Light"/>
              <a:buChar char="■"/>
              <a:defRPr/>
            </a:lvl9pPr>
          </a:lstStyle>
          <a:p/>
        </p:txBody>
      </p:sp>
      <p:sp>
        <p:nvSpPr>
          <p:cNvPr id="132" name="Google Shape;132;p19"/>
          <p:cNvSpPr txBox="1"/>
          <p:nvPr>
            <p:ph type="title"/>
          </p:nvPr>
        </p:nvSpPr>
        <p:spPr>
          <a:xfrm>
            <a:off x="1133900" y="922175"/>
            <a:ext cx="6363600" cy="90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4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3" name="Shape 133"/>
        <p:cNvGrpSpPr/>
        <p:nvPr/>
      </p:nvGrpSpPr>
      <p:grpSpPr>
        <a:xfrm>
          <a:off x="0" y="0"/>
          <a:ext cx="0" cy="0"/>
          <a:chOff x="0" y="0"/>
          <a:chExt cx="0" cy="0"/>
        </a:xfrm>
      </p:grpSpPr>
      <p:sp>
        <p:nvSpPr>
          <p:cNvPr id="134" name="Google Shape;134;p20"/>
          <p:cNvSpPr/>
          <p:nvPr/>
        </p:nvSpPr>
        <p:spPr>
          <a:xfrm>
            <a:off x="-4528356"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0"/>
          <p:cNvSpPr/>
          <p:nvPr/>
        </p:nvSpPr>
        <p:spPr>
          <a:xfrm flipH="1" rot="-9405665">
            <a:off x="6846081" y="1281156"/>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0"/>
          <p:cNvSpPr/>
          <p:nvPr/>
        </p:nvSpPr>
        <p:spPr>
          <a:xfrm flipH="1" rot="1478505">
            <a:off x="3709533"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0"/>
          <p:cNvSpPr txBox="1"/>
          <p:nvPr>
            <p:ph type="title"/>
          </p:nvPr>
        </p:nvSpPr>
        <p:spPr>
          <a:xfrm flipH="1">
            <a:off x="720000" y="438912"/>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8" name="Google Shape;138;p20"/>
          <p:cNvSpPr txBox="1"/>
          <p:nvPr>
            <p:ph idx="2" type="title"/>
          </p:nvPr>
        </p:nvSpPr>
        <p:spPr>
          <a:xfrm>
            <a:off x="4789925" y="3371526"/>
            <a:ext cx="23253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9" name="Google Shape;139;p20"/>
          <p:cNvSpPr txBox="1"/>
          <p:nvPr>
            <p:ph idx="1" type="subTitle"/>
          </p:nvPr>
        </p:nvSpPr>
        <p:spPr>
          <a:xfrm>
            <a:off x="4789950" y="3879601"/>
            <a:ext cx="2325300" cy="62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40" name="Google Shape;140;p20"/>
          <p:cNvSpPr txBox="1"/>
          <p:nvPr>
            <p:ph idx="3" type="title"/>
          </p:nvPr>
        </p:nvSpPr>
        <p:spPr>
          <a:xfrm>
            <a:off x="2028750" y="3371526"/>
            <a:ext cx="23253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41" name="Google Shape;141;p20"/>
          <p:cNvSpPr txBox="1"/>
          <p:nvPr>
            <p:ph idx="4" type="subTitle"/>
          </p:nvPr>
        </p:nvSpPr>
        <p:spPr>
          <a:xfrm>
            <a:off x="2028775" y="3879601"/>
            <a:ext cx="2325300" cy="62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42" name="Google Shape;142;p20"/>
          <p:cNvSpPr/>
          <p:nvPr/>
        </p:nvSpPr>
        <p:spPr>
          <a:xfrm flipH="1" rot="9524149">
            <a:off x="-6659422" y="-2925302"/>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0"/>
          <p:cNvSpPr/>
          <p:nvPr/>
        </p:nvSpPr>
        <p:spPr>
          <a:xfrm rot="-9555841">
            <a:off x="-6785773"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9">
    <p:spTree>
      <p:nvGrpSpPr>
        <p:cNvPr id="144" name="Shape 144"/>
        <p:cNvGrpSpPr/>
        <p:nvPr/>
      </p:nvGrpSpPr>
      <p:grpSpPr>
        <a:xfrm>
          <a:off x="0" y="0"/>
          <a:ext cx="0" cy="0"/>
          <a:chOff x="0" y="0"/>
          <a:chExt cx="0" cy="0"/>
        </a:xfrm>
      </p:grpSpPr>
      <p:sp>
        <p:nvSpPr>
          <p:cNvPr id="145" name="Google Shape;145;p21"/>
          <p:cNvSpPr txBox="1"/>
          <p:nvPr>
            <p:ph type="title"/>
          </p:nvPr>
        </p:nvSpPr>
        <p:spPr>
          <a:xfrm flipH="1">
            <a:off x="720000" y="438912"/>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46" name="Google Shape;146;p21"/>
          <p:cNvSpPr txBox="1"/>
          <p:nvPr>
            <p:ph idx="2" type="title"/>
          </p:nvPr>
        </p:nvSpPr>
        <p:spPr>
          <a:xfrm>
            <a:off x="4572012" y="3186751"/>
            <a:ext cx="23253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47" name="Google Shape;147;p21"/>
          <p:cNvSpPr txBox="1"/>
          <p:nvPr>
            <p:ph idx="1" type="subTitle"/>
          </p:nvPr>
        </p:nvSpPr>
        <p:spPr>
          <a:xfrm>
            <a:off x="4572037" y="3694826"/>
            <a:ext cx="23253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48" name="Google Shape;148;p21"/>
          <p:cNvSpPr txBox="1"/>
          <p:nvPr>
            <p:ph idx="3" type="title"/>
          </p:nvPr>
        </p:nvSpPr>
        <p:spPr>
          <a:xfrm>
            <a:off x="4572000" y="1747851"/>
            <a:ext cx="23253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49" name="Google Shape;149;p21"/>
          <p:cNvSpPr txBox="1"/>
          <p:nvPr>
            <p:ph idx="4" type="subTitle"/>
          </p:nvPr>
        </p:nvSpPr>
        <p:spPr>
          <a:xfrm>
            <a:off x="4572025" y="2255926"/>
            <a:ext cx="23253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50" name="Google Shape;150;p21"/>
          <p:cNvSpPr/>
          <p:nvPr/>
        </p:nvSpPr>
        <p:spPr>
          <a:xfrm flipH="1" rot="-813319">
            <a:off x="7030742"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5">
    <p:spTree>
      <p:nvGrpSpPr>
        <p:cNvPr id="151" name="Shape 151"/>
        <p:cNvGrpSpPr/>
        <p:nvPr/>
      </p:nvGrpSpPr>
      <p:grpSpPr>
        <a:xfrm>
          <a:off x="0" y="0"/>
          <a:ext cx="0" cy="0"/>
          <a:chOff x="0" y="0"/>
          <a:chExt cx="0" cy="0"/>
        </a:xfrm>
      </p:grpSpPr>
      <p:sp>
        <p:nvSpPr>
          <p:cNvPr id="152" name="Google Shape;152;p22"/>
          <p:cNvSpPr/>
          <p:nvPr/>
        </p:nvSpPr>
        <p:spPr>
          <a:xfrm rot="-10285629">
            <a:off x="5828449" y="-26577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2"/>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2"/>
          <p:cNvSpPr/>
          <p:nvPr/>
        </p:nvSpPr>
        <p:spPr>
          <a:xfrm rot="9405665">
            <a:off x="-4305365"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2"/>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2"/>
          <p:cNvSpPr/>
          <p:nvPr/>
        </p:nvSpPr>
        <p:spPr>
          <a:xfrm flipH="1" rot="9555841">
            <a:off x="70234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2"/>
          <p:cNvSpPr txBox="1"/>
          <p:nvPr>
            <p:ph type="title"/>
          </p:nvPr>
        </p:nvSpPr>
        <p:spPr>
          <a:xfrm>
            <a:off x="897750" y="951837"/>
            <a:ext cx="7348500" cy="1532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6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59" name="Google Shape;159;p22"/>
          <p:cNvSpPr txBox="1"/>
          <p:nvPr>
            <p:ph idx="1" type="subTitle"/>
          </p:nvPr>
        </p:nvSpPr>
        <p:spPr>
          <a:xfrm>
            <a:off x="1732950" y="2483763"/>
            <a:ext cx="5678100" cy="170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0" name="Shape 160"/>
        <p:cNvGrpSpPr/>
        <p:nvPr/>
      </p:nvGrpSpPr>
      <p:grpSpPr>
        <a:xfrm>
          <a:off x="0" y="0"/>
          <a:ext cx="0" cy="0"/>
          <a:chOff x="0" y="0"/>
          <a:chExt cx="0" cy="0"/>
        </a:xfrm>
      </p:grpSpPr>
      <p:sp>
        <p:nvSpPr>
          <p:cNvPr id="161" name="Google Shape;161;p23"/>
          <p:cNvSpPr/>
          <p:nvPr/>
        </p:nvSpPr>
        <p:spPr>
          <a:xfrm rot="813319">
            <a:off x="-2477752" y="-50555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3"/>
          <p:cNvSpPr/>
          <p:nvPr/>
        </p:nvSpPr>
        <p:spPr>
          <a:xfrm flipH="1" rot="3394465">
            <a:off x="4067684" y="51096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3"/>
          <p:cNvSpPr/>
          <p:nvPr/>
        </p:nvSpPr>
        <p:spPr>
          <a:xfrm>
            <a:off x="7010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3"/>
          <p:cNvSpPr/>
          <p:nvPr/>
        </p:nvSpPr>
        <p:spPr>
          <a:xfrm rot="3406877">
            <a:off x="3098060" y="-32126"/>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3"/>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3"/>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3"/>
          <p:cNvSpPr/>
          <p:nvPr/>
        </p:nvSpPr>
        <p:spPr>
          <a:xfrm rot="-7426355">
            <a:off x="-555754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3"/>
          <p:cNvSpPr txBox="1"/>
          <p:nvPr>
            <p:ph type="title"/>
          </p:nvPr>
        </p:nvSpPr>
        <p:spPr>
          <a:xfrm>
            <a:off x="723300" y="775600"/>
            <a:ext cx="6137400" cy="1784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5000">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9" name="Google Shape;169;p23"/>
          <p:cNvSpPr txBox="1"/>
          <p:nvPr>
            <p:ph idx="1" type="subTitle"/>
          </p:nvPr>
        </p:nvSpPr>
        <p:spPr>
          <a:xfrm>
            <a:off x="799500" y="2583500"/>
            <a:ext cx="6137400" cy="17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0" name="Shape 170"/>
        <p:cNvGrpSpPr/>
        <p:nvPr/>
      </p:nvGrpSpPr>
      <p:grpSpPr>
        <a:xfrm>
          <a:off x="0" y="0"/>
          <a:ext cx="0" cy="0"/>
          <a:chOff x="0" y="0"/>
          <a:chExt cx="0" cy="0"/>
        </a:xfrm>
      </p:grpSpPr>
      <p:sp>
        <p:nvSpPr>
          <p:cNvPr id="171" name="Google Shape;171;p24"/>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4"/>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4"/>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4"/>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4"/>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4"/>
          <p:cNvSpPr txBox="1"/>
          <p:nvPr>
            <p:ph type="title"/>
          </p:nvPr>
        </p:nvSpPr>
        <p:spPr>
          <a:xfrm>
            <a:off x="716550" y="1929275"/>
            <a:ext cx="3855600" cy="1610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7" name="Google Shape;177;p24"/>
          <p:cNvSpPr txBox="1"/>
          <p:nvPr>
            <p:ph idx="2" type="title"/>
          </p:nvPr>
        </p:nvSpPr>
        <p:spPr>
          <a:xfrm>
            <a:off x="723300" y="845239"/>
            <a:ext cx="1498200" cy="112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78" name="Google Shape;178;p24"/>
          <p:cNvSpPr txBox="1"/>
          <p:nvPr>
            <p:ph idx="1" type="subTitle"/>
          </p:nvPr>
        </p:nvSpPr>
        <p:spPr>
          <a:xfrm>
            <a:off x="716550" y="3578839"/>
            <a:ext cx="2752500" cy="71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79" name="Google Shape;179;p24"/>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0">
    <p:spTree>
      <p:nvGrpSpPr>
        <p:cNvPr id="180" name="Shape 180"/>
        <p:cNvGrpSpPr/>
        <p:nvPr/>
      </p:nvGrpSpPr>
      <p:grpSpPr>
        <a:xfrm>
          <a:off x="0" y="0"/>
          <a:ext cx="0" cy="0"/>
          <a:chOff x="0" y="0"/>
          <a:chExt cx="0" cy="0"/>
        </a:xfrm>
      </p:grpSpPr>
      <p:sp>
        <p:nvSpPr>
          <p:cNvPr id="181" name="Google Shape;181;p25"/>
          <p:cNvSpPr/>
          <p:nvPr/>
        </p:nvSpPr>
        <p:spPr>
          <a:xfrm flipH="1" rot="-514371">
            <a:off x="4546199" y="58167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5"/>
          <p:cNvSpPr/>
          <p:nvPr/>
        </p:nvSpPr>
        <p:spPr>
          <a:xfrm rot="10800000">
            <a:off x="6590028" y="-183052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5"/>
          <p:cNvSpPr/>
          <p:nvPr/>
        </p:nvSpPr>
        <p:spPr>
          <a:xfrm rot="1051413">
            <a:off x="5372927" y="-597860"/>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5"/>
          <p:cNvSpPr/>
          <p:nvPr/>
        </p:nvSpPr>
        <p:spPr>
          <a:xfrm rot="6697654">
            <a:off x="-3373442" y="-4867145"/>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5"/>
          <p:cNvSpPr/>
          <p:nvPr/>
        </p:nvSpPr>
        <p:spPr>
          <a:xfrm flipH="1" rot="9986681">
            <a:off x="-4180552" y="104304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5"/>
          <p:cNvSpPr txBox="1"/>
          <p:nvPr>
            <p:ph type="title"/>
          </p:nvPr>
        </p:nvSpPr>
        <p:spPr>
          <a:xfrm>
            <a:off x="3394963" y="1596925"/>
            <a:ext cx="3855600" cy="1610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7" name="Google Shape;187;p25"/>
          <p:cNvSpPr txBox="1"/>
          <p:nvPr>
            <p:ph idx="2" type="title"/>
          </p:nvPr>
        </p:nvSpPr>
        <p:spPr>
          <a:xfrm>
            <a:off x="1893438" y="1677639"/>
            <a:ext cx="1498200" cy="112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88" name="Google Shape;188;p25"/>
          <p:cNvSpPr txBox="1"/>
          <p:nvPr>
            <p:ph idx="1" type="subTitle"/>
          </p:nvPr>
        </p:nvSpPr>
        <p:spPr>
          <a:xfrm>
            <a:off x="3394963" y="3246489"/>
            <a:ext cx="2752500" cy="71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89" name="Google Shape;189;p25"/>
          <p:cNvSpPr/>
          <p:nvPr/>
        </p:nvSpPr>
        <p:spPr>
          <a:xfrm flipH="1" rot="10800000">
            <a:off x="779327" y="3478782"/>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90" name="Shape 190"/>
        <p:cNvGrpSpPr/>
        <p:nvPr/>
      </p:nvGrpSpPr>
      <p:grpSpPr>
        <a:xfrm>
          <a:off x="0" y="0"/>
          <a:ext cx="0" cy="0"/>
          <a:chOff x="0" y="0"/>
          <a:chExt cx="0" cy="0"/>
        </a:xfrm>
      </p:grpSpPr>
      <p:sp>
        <p:nvSpPr>
          <p:cNvPr id="191" name="Google Shape;191;p26"/>
          <p:cNvSpPr/>
          <p:nvPr/>
        </p:nvSpPr>
        <p:spPr>
          <a:xfrm rot="-10285629">
            <a:off x="6057524"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6"/>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6"/>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6"/>
          <p:cNvSpPr/>
          <p:nvPr/>
        </p:nvSpPr>
        <p:spPr>
          <a:xfrm rot="9405665">
            <a:off x="-4880740"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6"/>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6"/>
          <p:cNvSpPr/>
          <p:nvPr/>
        </p:nvSpPr>
        <p:spPr>
          <a:xfrm flipH="1" rot="9555841">
            <a:off x="780170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6"/>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98" name="Google Shape;198;p26"/>
          <p:cNvSpPr txBox="1"/>
          <p:nvPr>
            <p:ph idx="2" type="title"/>
          </p:nvPr>
        </p:nvSpPr>
        <p:spPr>
          <a:xfrm>
            <a:off x="1164025" y="1617575"/>
            <a:ext cx="20457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9" name="Google Shape;199;p26"/>
          <p:cNvSpPr txBox="1"/>
          <p:nvPr>
            <p:ph idx="1" type="subTitle"/>
          </p:nvPr>
        </p:nvSpPr>
        <p:spPr>
          <a:xfrm>
            <a:off x="1164075" y="2151959"/>
            <a:ext cx="2045700" cy="99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00" name="Google Shape;200;p26"/>
          <p:cNvSpPr txBox="1"/>
          <p:nvPr>
            <p:ph idx="3" type="title"/>
          </p:nvPr>
        </p:nvSpPr>
        <p:spPr>
          <a:xfrm>
            <a:off x="3549063" y="1617575"/>
            <a:ext cx="20457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01" name="Google Shape;201;p26"/>
          <p:cNvSpPr txBox="1"/>
          <p:nvPr>
            <p:ph idx="4" type="subTitle"/>
          </p:nvPr>
        </p:nvSpPr>
        <p:spPr>
          <a:xfrm>
            <a:off x="3549150" y="2151959"/>
            <a:ext cx="2045700" cy="99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02" name="Google Shape;202;p26"/>
          <p:cNvSpPr txBox="1"/>
          <p:nvPr>
            <p:ph idx="5" type="title"/>
          </p:nvPr>
        </p:nvSpPr>
        <p:spPr>
          <a:xfrm>
            <a:off x="5934100" y="1617575"/>
            <a:ext cx="20457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03" name="Google Shape;203;p26"/>
          <p:cNvSpPr txBox="1"/>
          <p:nvPr>
            <p:ph idx="6" type="subTitle"/>
          </p:nvPr>
        </p:nvSpPr>
        <p:spPr>
          <a:xfrm>
            <a:off x="5934225" y="2151959"/>
            <a:ext cx="2045700" cy="99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2">
    <p:spTree>
      <p:nvGrpSpPr>
        <p:cNvPr id="204" name="Shape 204"/>
        <p:cNvGrpSpPr/>
        <p:nvPr/>
      </p:nvGrpSpPr>
      <p:grpSpPr>
        <a:xfrm>
          <a:off x="0" y="0"/>
          <a:ext cx="0" cy="0"/>
          <a:chOff x="0" y="0"/>
          <a:chExt cx="0" cy="0"/>
        </a:xfrm>
      </p:grpSpPr>
      <p:sp>
        <p:nvSpPr>
          <p:cNvPr id="205" name="Google Shape;205;p27"/>
          <p:cNvSpPr/>
          <p:nvPr/>
        </p:nvSpPr>
        <p:spPr>
          <a:xfrm flipH="1" rot="10285629">
            <a:off x="-7063092" y="-236754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7"/>
          <p:cNvSpPr/>
          <p:nvPr/>
        </p:nvSpPr>
        <p:spPr>
          <a:xfrm>
            <a:off x="-4432130" y="168593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7"/>
          <p:cNvSpPr/>
          <p:nvPr/>
        </p:nvSpPr>
        <p:spPr>
          <a:xfrm flipH="1" rot="-2839443">
            <a:off x="2550622" y="3252659"/>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7"/>
          <p:cNvSpPr/>
          <p:nvPr/>
        </p:nvSpPr>
        <p:spPr>
          <a:xfrm flipH="1" rot="-10305679">
            <a:off x="6458116" y="671626"/>
            <a:ext cx="7310080" cy="6849767"/>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7"/>
          <p:cNvSpPr/>
          <p:nvPr/>
        </p:nvSpPr>
        <p:spPr>
          <a:xfrm flipH="1" rot="1478505">
            <a:off x="3777012" y="-1076247"/>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7"/>
          <p:cNvSpPr/>
          <p:nvPr/>
        </p:nvSpPr>
        <p:spPr>
          <a:xfrm rot="-9555841">
            <a:off x="-6505500" y="24943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7"/>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12" name="Google Shape;212;p27"/>
          <p:cNvSpPr txBox="1"/>
          <p:nvPr>
            <p:ph idx="2" type="title"/>
          </p:nvPr>
        </p:nvSpPr>
        <p:spPr>
          <a:xfrm>
            <a:off x="1164025" y="2912975"/>
            <a:ext cx="20457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3" name="Google Shape;213;p27"/>
          <p:cNvSpPr txBox="1"/>
          <p:nvPr>
            <p:ph idx="1" type="subTitle"/>
          </p:nvPr>
        </p:nvSpPr>
        <p:spPr>
          <a:xfrm>
            <a:off x="1164075" y="3447359"/>
            <a:ext cx="2045700" cy="99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14" name="Google Shape;214;p27"/>
          <p:cNvSpPr txBox="1"/>
          <p:nvPr>
            <p:ph idx="3" type="title"/>
          </p:nvPr>
        </p:nvSpPr>
        <p:spPr>
          <a:xfrm>
            <a:off x="3549063" y="2379575"/>
            <a:ext cx="20457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5" name="Google Shape;215;p27"/>
          <p:cNvSpPr txBox="1"/>
          <p:nvPr>
            <p:ph idx="4" type="subTitle"/>
          </p:nvPr>
        </p:nvSpPr>
        <p:spPr>
          <a:xfrm>
            <a:off x="3549150" y="2913959"/>
            <a:ext cx="2045700" cy="99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16" name="Google Shape;216;p27"/>
          <p:cNvSpPr txBox="1"/>
          <p:nvPr>
            <p:ph idx="5" type="title"/>
          </p:nvPr>
        </p:nvSpPr>
        <p:spPr>
          <a:xfrm>
            <a:off x="5934100" y="2912975"/>
            <a:ext cx="20457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7" name="Google Shape;217;p27"/>
          <p:cNvSpPr txBox="1"/>
          <p:nvPr>
            <p:ph idx="6" type="subTitle"/>
          </p:nvPr>
        </p:nvSpPr>
        <p:spPr>
          <a:xfrm>
            <a:off x="5934225" y="3447359"/>
            <a:ext cx="2045700" cy="99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4">
    <p:spTree>
      <p:nvGrpSpPr>
        <p:cNvPr id="218" name="Shape 218"/>
        <p:cNvGrpSpPr/>
        <p:nvPr/>
      </p:nvGrpSpPr>
      <p:grpSpPr>
        <a:xfrm>
          <a:off x="0" y="0"/>
          <a:ext cx="0" cy="0"/>
          <a:chOff x="0" y="0"/>
          <a:chExt cx="0" cy="0"/>
        </a:xfrm>
      </p:grpSpPr>
      <p:sp>
        <p:nvSpPr>
          <p:cNvPr id="219" name="Google Shape;219;p28"/>
          <p:cNvSpPr txBox="1"/>
          <p:nvPr>
            <p:ph type="title"/>
          </p:nvPr>
        </p:nvSpPr>
        <p:spPr>
          <a:xfrm>
            <a:off x="2077025" y="1518376"/>
            <a:ext cx="18150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0" name="Google Shape;220;p28"/>
          <p:cNvSpPr txBox="1"/>
          <p:nvPr>
            <p:ph idx="1" type="subTitle"/>
          </p:nvPr>
        </p:nvSpPr>
        <p:spPr>
          <a:xfrm>
            <a:off x="2077175" y="2063201"/>
            <a:ext cx="5909100" cy="4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21" name="Google Shape;221;p28"/>
          <p:cNvSpPr txBox="1"/>
          <p:nvPr>
            <p:ph idx="2" type="title"/>
          </p:nvPr>
        </p:nvSpPr>
        <p:spPr>
          <a:xfrm>
            <a:off x="2077027" y="2577126"/>
            <a:ext cx="18150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2" name="Google Shape;222;p28"/>
          <p:cNvSpPr txBox="1"/>
          <p:nvPr>
            <p:ph idx="3" type="subTitle"/>
          </p:nvPr>
        </p:nvSpPr>
        <p:spPr>
          <a:xfrm>
            <a:off x="2077350" y="3121951"/>
            <a:ext cx="5908800" cy="4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23" name="Google Shape;223;p28"/>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24" name="Google Shape;224;p28"/>
          <p:cNvSpPr/>
          <p:nvPr/>
        </p:nvSpPr>
        <p:spPr>
          <a:xfrm flipH="1" rot="10285629">
            <a:off x="-6531342" y="-212179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8"/>
          <p:cNvSpPr/>
          <p:nvPr/>
        </p:nvSpPr>
        <p:spPr>
          <a:xfrm>
            <a:off x="-4516430"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8"/>
          <p:cNvSpPr/>
          <p:nvPr/>
        </p:nvSpPr>
        <p:spPr>
          <a:xfrm flipH="1" rot="-2839443">
            <a:off x="877472" y="3220259"/>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8"/>
          <p:cNvSpPr/>
          <p:nvPr/>
        </p:nvSpPr>
        <p:spPr>
          <a:xfrm flipH="1" rot="-10305679">
            <a:off x="6411091" y="301976"/>
            <a:ext cx="7310080" cy="6849767"/>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8"/>
          <p:cNvSpPr/>
          <p:nvPr/>
        </p:nvSpPr>
        <p:spPr>
          <a:xfrm flipH="1" rot="3278516">
            <a:off x="4649136" y="-366101"/>
            <a:ext cx="7826271" cy="287792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8"/>
          <p:cNvSpPr/>
          <p:nvPr/>
        </p:nvSpPr>
        <p:spPr>
          <a:xfrm rot="-9555841">
            <a:off x="-6466450" y="2570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8"/>
          <p:cNvSpPr txBox="1"/>
          <p:nvPr>
            <p:ph idx="5" type="title"/>
          </p:nvPr>
        </p:nvSpPr>
        <p:spPr>
          <a:xfrm>
            <a:off x="2077027" y="3635876"/>
            <a:ext cx="18150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1" name="Google Shape;231;p28"/>
          <p:cNvSpPr txBox="1"/>
          <p:nvPr>
            <p:ph idx="6" type="subTitle"/>
          </p:nvPr>
        </p:nvSpPr>
        <p:spPr>
          <a:xfrm>
            <a:off x="2077350" y="4180701"/>
            <a:ext cx="5908800" cy="4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32" name="Shape 232"/>
        <p:cNvGrpSpPr/>
        <p:nvPr/>
      </p:nvGrpSpPr>
      <p:grpSpPr>
        <a:xfrm>
          <a:off x="0" y="0"/>
          <a:ext cx="0" cy="0"/>
          <a:chOff x="0" y="0"/>
          <a:chExt cx="0" cy="0"/>
        </a:xfrm>
      </p:grpSpPr>
      <p:sp>
        <p:nvSpPr>
          <p:cNvPr id="233" name="Google Shape;233;p29"/>
          <p:cNvSpPr/>
          <p:nvPr/>
        </p:nvSpPr>
        <p:spPr>
          <a:xfrm flipH="1" rot="-859945">
            <a:off x="5665328" y="3096461"/>
            <a:ext cx="4772748" cy="424134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9"/>
          <p:cNvSpPr/>
          <p:nvPr/>
        </p:nvSpPr>
        <p:spPr>
          <a:xfrm>
            <a:off x="-4528356"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9"/>
          <p:cNvSpPr/>
          <p:nvPr/>
        </p:nvSpPr>
        <p:spPr>
          <a:xfrm flipH="1" rot="-9405665">
            <a:off x="6846081" y="1281156"/>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9"/>
          <p:cNvSpPr/>
          <p:nvPr/>
        </p:nvSpPr>
        <p:spPr>
          <a:xfrm flipH="1" rot="1478505">
            <a:off x="1794833" y="-211178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9"/>
          <p:cNvSpPr/>
          <p:nvPr/>
        </p:nvSpPr>
        <p:spPr>
          <a:xfrm flipH="1" rot="9524149">
            <a:off x="-6659422" y="-2925302"/>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9"/>
          <p:cNvSpPr/>
          <p:nvPr/>
        </p:nvSpPr>
        <p:spPr>
          <a:xfrm rot="-9555841">
            <a:off x="-6785773"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9"/>
          <p:cNvSpPr txBox="1"/>
          <p:nvPr>
            <p:ph type="title"/>
          </p:nvPr>
        </p:nvSpPr>
        <p:spPr>
          <a:xfrm>
            <a:off x="1699900" y="2520537"/>
            <a:ext cx="27369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0" name="Google Shape;240;p29"/>
          <p:cNvSpPr txBox="1"/>
          <p:nvPr>
            <p:ph idx="1" type="subTitle"/>
          </p:nvPr>
        </p:nvSpPr>
        <p:spPr>
          <a:xfrm>
            <a:off x="1699975" y="3065348"/>
            <a:ext cx="2736900" cy="103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41" name="Google Shape;241;p29"/>
          <p:cNvSpPr txBox="1"/>
          <p:nvPr>
            <p:ph idx="2" type="title"/>
          </p:nvPr>
        </p:nvSpPr>
        <p:spPr>
          <a:xfrm>
            <a:off x="4707338" y="2520537"/>
            <a:ext cx="27366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2" name="Google Shape;242;p29"/>
          <p:cNvSpPr txBox="1"/>
          <p:nvPr>
            <p:ph idx="3" type="subTitle"/>
          </p:nvPr>
        </p:nvSpPr>
        <p:spPr>
          <a:xfrm>
            <a:off x="4707501" y="3065348"/>
            <a:ext cx="2736600" cy="103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43" name="Google Shape;243;p29"/>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1">
    <p:spTree>
      <p:nvGrpSpPr>
        <p:cNvPr id="244" name="Shape 244"/>
        <p:cNvGrpSpPr/>
        <p:nvPr/>
      </p:nvGrpSpPr>
      <p:grpSpPr>
        <a:xfrm>
          <a:off x="0" y="0"/>
          <a:ext cx="0" cy="0"/>
          <a:chOff x="0" y="0"/>
          <a:chExt cx="0" cy="0"/>
        </a:xfrm>
      </p:grpSpPr>
      <p:sp>
        <p:nvSpPr>
          <p:cNvPr id="245" name="Google Shape;245;p30"/>
          <p:cNvSpPr/>
          <p:nvPr/>
        </p:nvSpPr>
        <p:spPr>
          <a:xfrm rot="-9940055">
            <a:off x="6313853" y="-2245551"/>
            <a:ext cx="4772748" cy="424134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0"/>
          <p:cNvSpPr/>
          <p:nvPr/>
        </p:nvSpPr>
        <p:spPr>
          <a:xfrm flipH="1" rot="10800000">
            <a:off x="-4512131" y="0"/>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0"/>
          <p:cNvSpPr/>
          <p:nvPr/>
        </p:nvSpPr>
        <p:spPr>
          <a:xfrm rot="405705">
            <a:off x="6781192" y="537430"/>
            <a:ext cx="7309974" cy="6849668"/>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0"/>
          <p:cNvSpPr/>
          <p:nvPr/>
        </p:nvSpPr>
        <p:spPr>
          <a:xfrm rot="10221505">
            <a:off x="2162666" y="4072255"/>
            <a:ext cx="7826058" cy="2877843"/>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0"/>
          <p:cNvSpPr/>
          <p:nvPr/>
        </p:nvSpPr>
        <p:spPr>
          <a:xfrm rot="1275851">
            <a:off x="-7113372" y="1815710"/>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0"/>
          <p:cNvSpPr/>
          <p:nvPr/>
        </p:nvSpPr>
        <p:spPr>
          <a:xfrm flipH="1" rot="-1244159">
            <a:off x="-7039848" y="-79298"/>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0"/>
          <p:cNvSpPr txBox="1"/>
          <p:nvPr>
            <p:ph type="title"/>
          </p:nvPr>
        </p:nvSpPr>
        <p:spPr>
          <a:xfrm>
            <a:off x="2014775" y="1710525"/>
            <a:ext cx="51141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52" name="Google Shape;252;p30"/>
          <p:cNvSpPr txBox="1"/>
          <p:nvPr>
            <p:ph idx="1" type="subTitle"/>
          </p:nvPr>
        </p:nvSpPr>
        <p:spPr>
          <a:xfrm>
            <a:off x="2014925" y="2255348"/>
            <a:ext cx="5114100" cy="69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53" name="Google Shape;253;p30"/>
          <p:cNvSpPr txBox="1"/>
          <p:nvPr>
            <p:ph idx="2" type="title"/>
          </p:nvPr>
        </p:nvSpPr>
        <p:spPr>
          <a:xfrm>
            <a:off x="2014780" y="3258850"/>
            <a:ext cx="51138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54" name="Google Shape;254;p30"/>
          <p:cNvSpPr txBox="1"/>
          <p:nvPr>
            <p:ph idx="3" type="subTitle"/>
          </p:nvPr>
        </p:nvSpPr>
        <p:spPr>
          <a:xfrm>
            <a:off x="2015075" y="3803672"/>
            <a:ext cx="5113800" cy="69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55" name="Google Shape;255;p30"/>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256" name="Shape 256"/>
        <p:cNvGrpSpPr/>
        <p:nvPr/>
      </p:nvGrpSpPr>
      <p:grpSpPr>
        <a:xfrm>
          <a:off x="0" y="0"/>
          <a:ext cx="0" cy="0"/>
          <a:chOff x="0" y="0"/>
          <a:chExt cx="0" cy="0"/>
        </a:xfrm>
      </p:grpSpPr>
      <p:sp>
        <p:nvSpPr>
          <p:cNvPr id="257" name="Google Shape;257;p31"/>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1"/>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1"/>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1"/>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1"/>
          <p:cNvSpPr txBox="1"/>
          <p:nvPr>
            <p:ph idx="1" type="subTitle"/>
          </p:nvPr>
        </p:nvSpPr>
        <p:spPr>
          <a:xfrm>
            <a:off x="723300" y="2291463"/>
            <a:ext cx="3035100" cy="138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62" name="Google Shape;262;p31"/>
          <p:cNvSpPr txBox="1"/>
          <p:nvPr>
            <p:ph type="title"/>
          </p:nvPr>
        </p:nvSpPr>
        <p:spPr>
          <a:xfrm flipH="1">
            <a:off x="719825" y="1463638"/>
            <a:ext cx="3035100" cy="711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63" name="Google Shape;263;p31"/>
          <p:cNvSpPr/>
          <p:nvPr/>
        </p:nvSpPr>
        <p:spPr>
          <a:xfrm flipH="1" rot="-649760">
            <a:off x="-3395808" y="45146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3">
    <p:spTree>
      <p:nvGrpSpPr>
        <p:cNvPr id="264" name="Shape 264"/>
        <p:cNvGrpSpPr/>
        <p:nvPr/>
      </p:nvGrpSpPr>
      <p:grpSpPr>
        <a:xfrm>
          <a:off x="0" y="0"/>
          <a:ext cx="0" cy="0"/>
          <a:chOff x="0" y="0"/>
          <a:chExt cx="0" cy="0"/>
        </a:xfrm>
      </p:grpSpPr>
      <p:sp>
        <p:nvSpPr>
          <p:cNvPr id="265" name="Google Shape;265;p32"/>
          <p:cNvSpPr/>
          <p:nvPr/>
        </p:nvSpPr>
        <p:spPr>
          <a:xfrm flipH="1" rot="7585667">
            <a:off x="-5466599" y="794591"/>
            <a:ext cx="9471614" cy="604907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2"/>
          <p:cNvSpPr/>
          <p:nvPr/>
        </p:nvSpPr>
        <p:spPr>
          <a:xfrm rot="-5902333">
            <a:off x="3975367" y="2957142"/>
            <a:ext cx="9416513" cy="601388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2"/>
          <p:cNvSpPr/>
          <p:nvPr/>
        </p:nvSpPr>
        <p:spPr>
          <a:xfrm flipH="1" rot="-2613329">
            <a:off x="5160201" y="-3949042"/>
            <a:ext cx="6402056" cy="568910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2"/>
          <p:cNvSpPr/>
          <p:nvPr/>
        </p:nvSpPr>
        <p:spPr>
          <a:xfrm flipH="1" rot="-2700000">
            <a:off x="-4428810" y="-2266646"/>
            <a:ext cx="7065482" cy="539636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2"/>
          <p:cNvSpPr txBox="1"/>
          <p:nvPr>
            <p:ph idx="1" type="subTitle"/>
          </p:nvPr>
        </p:nvSpPr>
        <p:spPr>
          <a:xfrm>
            <a:off x="4959025" y="2291463"/>
            <a:ext cx="3035100" cy="138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70" name="Google Shape;270;p32"/>
          <p:cNvSpPr txBox="1"/>
          <p:nvPr>
            <p:ph type="title"/>
          </p:nvPr>
        </p:nvSpPr>
        <p:spPr>
          <a:xfrm flipH="1">
            <a:off x="4955550" y="1463638"/>
            <a:ext cx="3035100" cy="711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71" name="Google Shape;271;p32"/>
          <p:cNvSpPr/>
          <p:nvPr/>
        </p:nvSpPr>
        <p:spPr>
          <a:xfrm rot="-1150203">
            <a:off x="7474328" y="896864"/>
            <a:ext cx="4974547" cy="149039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8">
    <p:spTree>
      <p:nvGrpSpPr>
        <p:cNvPr id="272" name="Shape 272"/>
        <p:cNvGrpSpPr/>
        <p:nvPr/>
      </p:nvGrpSpPr>
      <p:grpSpPr>
        <a:xfrm>
          <a:off x="0" y="0"/>
          <a:ext cx="0" cy="0"/>
          <a:chOff x="0" y="0"/>
          <a:chExt cx="0" cy="0"/>
        </a:xfrm>
      </p:grpSpPr>
      <p:sp>
        <p:nvSpPr>
          <p:cNvPr id="273" name="Google Shape;273;p33"/>
          <p:cNvSpPr/>
          <p:nvPr/>
        </p:nvSpPr>
        <p:spPr>
          <a:xfrm rot="3214333">
            <a:off x="-5499024" y="-2387504"/>
            <a:ext cx="9471614" cy="604907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3"/>
          <p:cNvSpPr/>
          <p:nvPr/>
        </p:nvSpPr>
        <p:spPr>
          <a:xfrm flipH="1" rot="-4897667">
            <a:off x="4234767" y="-2245089"/>
            <a:ext cx="9416513" cy="601388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3"/>
          <p:cNvSpPr/>
          <p:nvPr/>
        </p:nvSpPr>
        <p:spPr>
          <a:xfrm rot="-8186671">
            <a:off x="3376801" y="4110400"/>
            <a:ext cx="6402056" cy="568910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3"/>
          <p:cNvSpPr/>
          <p:nvPr/>
        </p:nvSpPr>
        <p:spPr>
          <a:xfrm rot="-8100000">
            <a:off x="-4461235" y="1326447"/>
            <a:ext cx="7065482" cy="539636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3"/>
          <p:cNvSpPr txBox="1"/>
          <p:nvPr>
            <p:ph idx="1" type="subTitle"/>
          </p:nvPr>
        </p:nvSpPr>
        <p:spPr>
          <a:xfrm>
            <a:off x="1536900" y="2291463"/>
            <a:ext cx="3035100" cy="138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78" name="Google Shape;278;p33"/>
          <p:cNvSpPr/>
          <p:nvPr/>
        </p:nvSpPr>
        <p:spPr>
          <a:xfrm flipH="1" rot="-9649797">
            <a:off x="6371853" y="4455308"/>
            <a:ext cx="4974547" cy="149039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3"/>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80" name="Shape 280"/>
        <p:cNvGrpSpPr/>
        <p:nvPr/>
      </p:nvGrpSpPr>
      <p:grpSpPr>
        <a:xfrm>
          <a:off x="0" y="0"/>
          <a:ext cx="0" cy="0"/>
          <a:chOff x="0" y="0"/>
          <a:chExt cx="0" cy="0"/>
        </a:xfrm>
      </p:grpSpPr>
      <p:sp>
        <p:nvSpPr>
          <p:cNvPr id="281" name="Google Shape;281;p34"/>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4"/>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4"/>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4"/>
          <p:cNvSpPr/>
          <p:nvPr/>
        </p:nvSpPr>
        <p:spPr>
          <a:xfrm rot="-10285603">
            <a:off x="633647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4"/>
          <p:cNvSpPr/>
          <p:nvPr/>
        </p:nvSpPr>
        <p:spPr>
          <a:xfrm rot="-2238616">
            <a:off x="-4635728" y="470344"/>
            <a:ext cx="7826078" cy="287785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4"/>
          <p:cNvSpPr txBox="1"/>
          <p:nvPr>
            <p:ph type="title"/>
          </p:nvPr>
        </p:nvSpPr>
        <p:spPr>
          <a:xfrm>
            <a:off x="5664001" y="1703625"/>
            <a:ext cx="22272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287" name="Google Shape;287;p34"/>
          <p:cNvSpPr txBox="1"/>
          <p:nvPr>
            <p:ph idx="1" type="subTitle"/>
          </p:nvPr>
        </p:nvSpPr>
        <p:spPr>
          <a:xfrm>
            <a:off x="5664053" y="2135500"/>
            <a:ext cx="25086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288" name="Google Shape;288;p34"/>
          <p:cNvSpPr txBox="1"/>
          <p:nvPr>
            <p:ph idx="2" type="title"/>
          </p:nvPr>
        </p:nvSpPr>
        <p:spPr>
          <a:xfrm>
            <a:off x="5664001" y="3198000"/>
            <a:ext cx="22272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289" name="Google Shape;289;p34"/>
          <p:cNvSpPr txBox="1"/>
          <p:nvPr>
            <p:ph idx="3" type="subTitle"/>
          </p:nvPr>
        </p:nvSpPr>
        <p:spPr>
          <a:xfrm>
            <a:off x="5664025" y="3629875"/>
            <a:ext cx="25086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290" name="Google Shape;290;p34"/>
          <p:cNvSpPr txBox="1"/>
          <p:nvPr>
            <p:ph idx="4" type="title"/>
          </p:nvPr>
        </p:nvSpPr>
        <p:spPr>
          <a:xfrm>
            <a:off x="1252726" y="1703625"/>
            <a:ext cx="2227200" cy="48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500"/>
              <a:buNone/>
              <a:defRPr sz="2000">
                <a:latin typeface="Kulim Park"/>
                <a:ea typeface="Kulim Park"/>
                <a:cs typeface="Kulim Park"/>
                <a:sym typeface="Kulim Park"/>
              </a:defRPr>
            </a:lvl1pPr>
            <a:lvl2pPr lvl="1" algn="r">
              <a:lnSpc>
                <a:spcPct val="100000"/>
              </a:lnSpc>
              <a:spcBef>
                <a:spcPts val="0"/>
              </a:spcBef>
              <a:spcAft>
                <a:spcPts val="0"/>
              </a:spcAft>
              <a:buSzPts val="2500"/>
              <a:buNone/>
              <a:defRPr sz="2500"/>
            </a:lvl2pPr>
            <a:lvl3pPr lvl="2" algn="r">
              <a:lnSpc>
                <a:spcPct val="100000"/>
              </a:lnSpc>
              <a:spcBef>
                <a:spcPts val="0"/>
              </a:spcBef>
              <a:spcAft>
                <a:spcPts val="0"/>
              </a:spcAft>
              <a:buSzPts val="2500"/>
              <a:buNone/>
              <a:defRPr sz="2500"/>
            </a:lvl3pPr>
            <a:lvl4pPr lvl="3" algn="r">
              <a:lnSpc>
                <a:spcPct val="100000"/>
              </a:lnSpc>
              <a:spcBef>
                <a:spcPts val="0"/>
              </a:spcBef>
              <a:spcAft>
                <a:spcPts val="0"/>
              </a:spcAft>
              <a:buSzPts val="2500"/>
              <a:buNone/>
              <a:defRPr sz="2500"/>
            </a:lvl4pPr>
            <a:lvl5pPr lvl="4" algn="r">
              <a:lnSpc>
                <a:spcPct val="100000"/>
              </a:lnSpc>
              <a:spcBef>
                <a:spcPts val="0"/>
              </a:spcBef>
              <a:spcAft>
                <a:spcPts val="0"/>
              </a:spcAft>
              <a:buSzPts val="2500"/>
              <a:buNone/>
              <a:defRPr sz="2500"/>
            </a:lvl5pPr>
            <a:lvl6pPr lvl="5" algn="r">
              <a:lnSpc>
                <a:spcPct val="100000"/>
              </a:lnSpc>
              <a:spcBef>
                <a:spcPts val="0"/>
              </a:spcBef>
              <a:spcAft>
                <a:spcPts val="0"/>
              </a:spcAft>
              <a:buSzPts val="2500"/>
              <a:buNone/>
              <a:defRPr sz="2500"/>
            </a:lvl6pPr>
            <a:lvl7pPr lvl="6" algn="r">
              <a:lnSpc>
                <a:spcPct val="100000"/>
              </a:lnSpc>
              <a:spcBef>
                <a:spcPts val="0"/>
              </a:spcBef>
              <a:spcAft>
                <a:spcPts val="0"/>
              </a:spcAft>
              <a:buSzPts val="2500"/>
              <a:buNone/>
              <a:defRPr sz="2500"/>
            </a:lvl7pPr>
            <a:lvl8pPr lvl="7" algn="r">
              <a:lnSpc>
                <a:spcPct val="100000"/>
              </a:lnSpc>
              <a:spcBef>
                <a:spcPts val="0"/>
              </a:spcBef>
              <a:spcAft>
                <a:spcPts val="0"/>
              </a:spcAft>
              <a:buSzPts val="2500"/>
              <a:buNone/>
              <a:defRPr sz="2500"/>
            </a:lvl8pPr>
            <a:lvl9pPr lvl="8" algn="r">
              <a:lnSpc>
                <a:spcPct val="100000"/>
              </a:lnSpc>
              <a:spcBef>
                <a:spcPts val="0"/>
              </a:spcBef>
              <a:spcAft>
                <a:spcPts val="0"/>
              </a:spcAft>
              <a:buSzPts val="2500"/>
              <a:buNone/>
              <a:defRPr sz="2500"/>
            </a:lvl9pPr>
          </a:lstStyle>
          <a:p/>
        </p:txBody>
      </p:sp>
      <p:sp>
        <p:nvSpPr>
          <p:cNvPr id="291" name="Google Shape;291;p34"/>
          <p:cNvSpPr txBox="1"/>
          <p:nvPr>
            <p:ph idx="5" type="subTitle"/>
          </p:nvPr>
        </p:nvSpPr>
        <p:spPr>
          <a:xfrm>
            <a:off x="971503" y="2135500"/>
            <a:ext cx="2508600" cy="661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atin typeface="Manrope"/>
                <a:ea typeface="Manrope"/>
                <a:cs typeface="Manrope"/>
                <a:sym typeface="Manrop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sp>
        <p:nvSpPr>
          <p:cNvPr id="292" name="Google Shape;292;p34"/>
          <p:cNvSpPr txBox="1"/>
          <p:nvPr>
            <p:ph idx="6" type="title"/>
          </p:nvPr>
        </p:nvSpPr>
        <p:spPr>
          <a:xfrm>
            <a:off x="1252726" y="3198000"/>
            <a:ext cx="2227200" cy="48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500"/>
              <a:buNone/>
              <a:defRPr sz="2000">
                <a:latin typeface="Kulim Park"/>
                <a:ea typeface="Kulim Park"/>
                <a:cs typeface="Kulim Park"/>
                <a:sym typeface="Kulim Park"/>
              </a:defRPr>
            </a:lvl1pPr>
            <a:lvl2pPr lvl="1" algn="r">
              <a:lnSpc>
                <a:spcPct val="100000"/>
              </a:lnSpc>
              <a:spcBef>
                <a:spcPts val="0"/>
              </a:spcBef>
              <a:spcAft>
                <a:spcPts val="0"/>
              </a:spcAft>
              <a:buSzPts val="2500"/>
              <a:buNone/>
              <a:defRPr sz="2500"/>
            </a:lvl2pPr>
            <a:lvl3pPr lvl="2" algn="r">
              <a:lnSpc>
                <a:spcPct val="100000"/>
              </a:lnSpc>
              <a:spcBef>
                <a:spcPts val="0"/>
              </a:spcBef>
              <a:spcAft>
                <a:spcPts val="0"/>
              </a:spcAft>
              <a:buSzPts val="2500"/>
              <a:buNone/>
              <a:defRPr sz="2500"/>
            </a:lvl3pPr>
            <a:lvl4pPr lvl="3" algn="r">
              <a:lnSpc>
                <a:spcPct val="100000"/>
              </a:lnSpc>
              <a:spcBef>
                <a:spcPts val="0"/>
              </a:spcBef>
              <a:spcAft>
                <a:spcPts val="0"/>
              </a:spcAft>
              <a:buSzPts val="2500"/>
              <a:buNone/>
              <a:defRPr sz="2500"/>
            </a:lvl4pPr>
            <a:lvl5pPr lvl="4" algn="r">
              <a:lnSpc>
                <a:spcPct val="100000"/>
              </a:lnSpc>
              <a:spcBef>
                <a:spcPts val="0"/>
              </a:spcBef>
              <a:spcAft>
                <a:spcPts val="0"/>
              </a:spcAft>
              <a:buSzPts val="2500"/>
              <a:buNone/>
              <a:defRPr sz="2500"/>
            </a:lvl5pPr>
            <a:lvl6pPr lvl="5" algn="r">
              <a:lnSpc>
                <a:spcPct val="100000"/>
              </a:lnSpc>
              <a:spcBef>
                <a:spcPts val="0"/>
              </a:spcBef>
              <a:spcAft>
                <a:spcPts val="0"/>
              </a:spcAft>
              <a:buSzPts val="2500"/>
              <a:buNone/>
              <a:defRPr sz="2500"/>
            </a:lvl6pPr>
            <a:lvl7pPr lvl="6" algn="r">
              <a:lnSpc>
                <a:spcPct val="100000"/>
              </a:lnSpc>
              <a:spcBef>
                <a:spcPts val="0"/>
              </a:spcBef>
              <a:spcAft>
                <a:spcPts val="0"/>
              </a:spcAft>
              <a:buSzPts val="2500"/>
              <a:buNone/>
              <a:defRPr sz="2500"/>
            </a:lvl7pPr>
            <a:lvl8pPr lvl="7" algn="r">
              <a:lnSpc>
                <a:spcPct val="100000"/>
              </a:lnSpc>
              <a:spcBef>
                <a:spcPts val="0"/>
              </a:spcBef>
              <a:spcAft>
                <a:spcPts val="0"/>
              </a:spcAft>
              <a:buSzPts val="2500"/>
              <a:buNone/>
              <a:defRPr sz="2500"/>
            </a:lvl8pPr>
            <a:lvl9pPr lvl="8" algn="r">
              <a:lnSpc>
                <a:spcPct val="100000"/>
              </a:lnSpc>
              <a:spcBef>
                <a:spcPts val="0"/>
              </a:spcBef>
              <a:spcAft>
                <a:spcPts val="0"/>
              </a:spcAft>
              <a:buSzPts val="2500"/>
              <a:buNone/>
              <a:defRPr sz="2500"/>
            </a:lvl9pPr>
          </a:lstStyle>
          <a:p/>
        </p:txBody>
      </p:sp>
      <p:sp>
        <p:nvSpPr>
          <p:cNvPr id="293" name="Google Shape;293;p34"/>
          <p:cNvSpPr txBox="1"/>
          <p:nvPr>
            <p:ph idx="7" type="subTitle"/>
          </p:nvPr>
        </p:nvSpPr>
        <p:spPr>
          <a:xfrm>
            <a:off x="971475" y="3629875"/>
            <a:ext cx="2508600" cy="661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atin typeface="Manrope"/>
                <a:ea typeface="Manrope"/>
                <a:cs typeface="Manrope"/>
                <a:sym typeface="Manrop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sp>
        <p:nvSpPr>
          <p:cNvPr id="294" name="Google Shape;294;p34"/>
          <p:cNvSpPr txBox="1"/>
          <p:nvPr>
            <p:ph idx="8"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4">
    <p:spTree>
      <p:nvGrpSpPr>
        <p:cNvPr id="295" name="Shape 295"/>
        <p:cNvGrpSpPr/>
        <p:nvPr/>
      </p:nvGrpSpPr>
      <p:grpSpPr>
        <a:xfrm>
          <a:off x="0" y="0"/>
          <a:ext cx="0" cy="0"/>
          <a:chOff x="0" y="0"/>
          <a:chExt cx="0" cy="0"/>
        </a:xfrm>
      </p:grpSpPr>
      <p:sp>
        <p:nvSpPr>
          <p:cNvPr id="296" name="Google Shape;296;p35"/>
          <p:cNvSpPr/>
          <p:nvPr/>
        </p:nvSpPr>
        <p:spPr>
          <a:xfrm rot="-4102360">
            <a:off x="4113422" y="47654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5"/>
          <p:cNvSpPr/>
          <p:nvPr/>
        </p:nvSpPr>
        <p:spPr>
          <a:xfrm flipH="1" rot="-813319">
            <a:off x="7043160" y="-160894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5"/>
          <p:cNvSpPr/>
          <p:nvPr/>
        </p:nvSpPr>
        <p:spPr>
          <a:xfrm rot="-3394465">
            <a:off x="-4084285" y="336016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5"/>
          <p:cNvSpPr/>
          <p:nvPr/>
        </p:nvSpPr>
        <p:spPr>
          <a:xfrm flipH="1" rot="10285603">
            <a:off x="-4881689" y="-150840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5"/>
          <p:cNvSpPr/>
          <p:nvPr/>
        </p:nvSpPr>
        <p:spPr>
          <a:xfrm flipH="1" rot="6738480">
            <a:off x="5484634" y="1473878"/>
            <a:ext cx="7826261" cy="287791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5"/>
          <p:cNvSpPr txBox="1"/>
          <p:nvPr>
            <p:ph type="title"/>
          </p:nvPr>
        </p:nvSpPr>
        <p:spPr>
          <a:xfrm>
            <a:off x="4633263" y="2692525"/>
            <a:ext cx="17886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302" name="Google Shape;302;p35"/>
          <p:cNvSpPr txBox="1"/>
          <p:nvPr>
            <p:ph idx="1" type="subTitle"/>
          </p:nvPr>
        </p:nvSpPr>
        <p:spPr>
          <a:xfrm>
            <a:off x="4633297" y="3124400"/>
            <a:ext cx="1788600" cy="84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303" name="Google Shape;303;p35"/>
          <p:cNvSpPr txBox="1"/>
          <p:nvPr>
            <p:ph idx="2" type="title"/>
          </p:nvPr>
        </p:nvSpPr>
        <p:spPr>
          <a:xfrm>
            <a:off x="6544613" y="2692525"/>
            <a:ext cx="17886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304" name="Google Shape;304;p35"/>
          <p:cNvSpPr txBox="1"/>
          <p:nvPr>
            <p:ph idx="3" type="subTitle"/>
          </p:nvPr>
        </p:nvSpPr>
        <p:spPr>
          <a:xfrm>
            <a:off x="6544625" y="3124400"/>
            <a:ext cx="1788600" cy="84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305" name="Google Shape;305;p35"/>
          <p:cNvSpPr txBox="1"/>
          <p:nvPr>
            <p:ph idx="4" type="title"/>
          </p:nvPr>
        </p:nvSpPr>
        <p:spPr>
          <a:xfrm>
            <a:off x="2721863" y="2692525"/>
            <a:ext cx="17886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r">
              <a:lnSpc>
                <a:spcPct val="100000"/>
              </a:lnSpc>
              <a:spcBef>
                <a:spcPts val="0"/>
              </a:spcBef>
              <a:spcAft>
                <a:spcPts val="0"/>
              </a:spcAft>
              <a:buSzPts val="2500"/>
              <a:buNone/>
              <a:defRPr sz="2500"/>
            </a:lvl2pPr>
            <a:lvl3pPr lvl="2" algn="r">
              <a:lnSpc>
                <a:spcPct val="100000"/>
              </a:lnSpc>
              <a:spcBef>
                <a:spcPts val="0"/>
              </a:spcBef>
              <a:spcAft>
                <a:spcPts val="0"/>
              </a:spcAft>
              <a:buSzPts val="2500"/>
              <a:buNone/>
              <a:defRPr sz="2500"/>
            </a:lvl3pPr>
            <a:lvl4pPr lvl="3" algn="r">
              <a:lnSpc>
                <a:spcPct val="100000"/>
              </a:lnSpc>
              <a:spcBef>
                <a:spcPts val="0"/>
              </a:spcBef>
              <a:spcAft>
                <a:spcPts val="0"/>
              </a:spcAft>
              <a:buSzPts val="2500"/>
              <a:buNone/>
              <a:defRPr sz="2500"/>
            </a:lvl4pPr>
            <a:lvl5pPr lvl="4" algn="r">
              <a:lnSpc>
                <a:spcPct val="100000"/>
              </a:lnSpc>
              <a:spcBef>
                <a:spcPts val="0"/>
              </a:spcBef>
              <a:spcAft>
                <a:spcPts val="0"/>
              </a:spcAft>
              <a:buSzPts val="2500"/>
              <a:buNone/>
              <a:defRPr sz="2500"/>
            </a:lvl5pPr>
            <a:lvl6pPr lvl="5" algn="r">
              <a:lnSpc>
                <a:spcPct val="100000"/>
              </a:lnSpc>
              <a:spcBef>
                <a:spcPts val="0"/>
              </a:spcBef>
              <a:spcAft>
                <a:spcPts val="0"/>
              </a:spcAft>
              <a:buSzPts val="2500"/>
              <a:buNone/>
              <a:defRPr sz="2500"/>
            </a:lvl6pPr>
            <a:lvl7pPr lvl="6" algn="r">
              <a:lnSpc>
                <a:spcPct val="100000"/>
              </a:lnSpc>
              <a:spcBef>
                <a:spcPts val="0"/>
              </a:spcBef>
              <a:spcAft>
                <a:spcPts val="0"/>
              </a:spcAft>
              <a:buSzPts val="2500"/>
              <a:buNone/>
              <a:defRPr sz="2500"/>
            </a:lvl7pPr>
            <a:lvl8pPr lvl="7" algn="r">
              <a:lnSpc>
                <a:spcPct val="100000"/>
              </a:lnSpc>
              <a:spcBef>
                <a:spcPts val="0"/>
              </a:spcBef>
              <a:spcAft>
                <a:spcPts val="0"/>
              </a:spcAft>
              <a:buSzPts val="2500"/>
              <a:buNone/>
              <a:defRPr sz="2500"/>
            </a:lvl8pPr>
            <a:lvl9pPr lvl="8" algn="r">
              <a:lnSpc>
                <a:spcPct val="100000"/>
              </a:lnSpc>
              <a:spcBef>
                <a:spcPts val="0"/>
              </a:spcBef>
              <a:spcAft>
                <a:spcPts val="0"/>
              </a:spcAft>
              <a:buSzPts val="2500"/>
              <a:buNone/>
              <a:defRPr sz="2500"/>
            </a:lvl9pPr>
          </a:lstStyle>
          <a:p/>
        </p:txBody>
      </p:sp>
      <p:sp>
        <p:nvSpPr>
          <p:cNvPr id="306" name="Google Shape;306;p35"/>
          <p:cNvSpPr txBox="1"/>
          <p:nvPr>
            <p:ph idx="5" type="subTitle"/>
          </p:nvPr>
        </p:nvSpPr>
        <p:spPr>
          <a:xfrm>
            <a:off x="2722019" y="3124400"/>
            <a:ext cx="1788600" cy="84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sp>
        <p:nvSpPr>
          <p:cNvPr id="307" name="Google Shape;307;p35"/>
          <p:cNvSpPr txBox="1"/>
          <p:nvPr>
            <p:ph idx="6" type="title"/>
          </p:nvPr>
        </p:nvSpPr>
        <p:spPr>
          <a:xfrm>
            <a:off x="810613" y="2692525"/>
            <a:ext cx="17886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r">
              <a:lnSpc>
                <a:spcPct val="100000"/>
              </a:lnSpc>
              <a:spcBef>
                <a:spcPts val="0"/>
              </a:spcBef>
              <a:spcAft>
                <a:spcPts val="0"/>
              </a:spcAft>
              <a:buSzPts val="2500"/>
              <a:buNone/>
              <a:defRPr sz="2500"/>
            </a:lvl2pPr>
            <a:lvl3pPr lvl="2" algn="r">
              <a:lnSpc>
                <a:spcPct val="100000"/>
              </a:lnSpc>
              <a:spcBef>
                <a:spcPts val="0"/>
              </a:spcBef>
              <a:spcAft>
                <a:spcPts val="0"/>
              </a:spcAft>
              <a:buSzPts val="2500"/>
              <a:buNone/>
              <a:defRPr sz="2500"/>
            </a:lvl3pPr>
            <a:lvl4pPr lvl="3" algn="r">
              <a:lnSpc>
                <a:spcPct val="100000"/>
              </a:lnSpc>
              <a:spcBef>
                <a:spcPts val="0"/>
              </a:spcBef>
              <a:spcAft>
                <a:spcPts val="0"/>
              </a:spcAft>
              <a:buSzPts val="2500"/>
              <a:buNone/>
              <a:defRPr sz="2500"/>
            </a:lvl4pPr>
            <a:lvl5pPr lvl="4" algn="r">
              <a:lnSpc>
                <a:spcPct val="100000"/>
              </a:lnSpc>
              <a:spcBef>
                <a:spcPts val="0"/>
              </a:spcBef>
              <a:spcAft>
                <a:spcPts val="0"/>
              </a:spcAft>
              <a:buSzPts val="2500"/>
              <a:buNone/>
              <a:defRPr sz="2500"/>
            </a:lvl5pPr>
            <a:lvl6pPr lvl="5" algn="r">
              <a:lnSpc>
                <a:spcPct val="100000"/>
              </a:lnSpc>
              <a:spcBef>
                <a:spcPts val="0"/>
              </a:spcBef>
              <a:spcAft>
                <a:spcPts val="0"/>
              </a:spcAft>
              <a:buSzPts val="2500"/>
              <a:buNone/>
              <a:defRPr sz="2500"/>
            </a:lvl6pPr>
            <a:lvl7pPr lvl="6" algn="r">
              <a:lnSpc>
                <a:spcPct val="100000"/>
              </a:lnSpc>
              <a:spcBef>
                <a:spcPts val="0"/>
              </a:spcBef>
              <a:spcAft>
                <a:spcPts val="0"/>
              </a:spcAft>
              <a:buSzPts val="2500"/>
              <a:buNone/>
              <a:defRPr sz="2500"/>
            </a:lvl7pPr>
            <a:lvl8pPr lvl="7" algn="r">
              <a:lnSpc>
                <a:spcPct val="100000"/>
              </a:lnSpc>
              <a:spcBef>
                <a:spcPts val="0"/>
              </a:spcBef>
              <a:spcAft>
                <a:spcPts val="0"/>
              </a:spcAft>
              <a:buSzPts val="2500"/>
              <a:buNone/>
              <a:defRPr sz="2500"/>
            </a:lvl8pPr>
            <a:lvl9pPr lvl="8" algn="r">
              <a:lnSpc>
                <a:spcPct val="100000"/>
              </a:lnSpc>
              <a:spcBef>
                <a:spcPts val="0"/>
              </a:spcBef>
              <a:spcAft>
                <a:spcPts val="0"/>
              </a:spcAft>
              <a:buSzPts val="2500"/>
              <a:buNone/>
              <a:defRPr sz="2500"/>
            </a:lvl9pPr>
          </a:lstStyle>
          <a:p/>
        </p:txBody>
      </p:sp>
      <p:sp>
        <p:nvSpPr>
          <p:cNvPr id="308" name="Google Shape;308;p35"/>
          <p:cNvSpPr txBox="1"/>
          <p:nvPr>
            <p:ph idx="7" type="subTitle"/>
          </p:nvPr>
        </p:nvSpPr>
        <p:spPr>
          <a:xfrm>
            <a:off x="810750" y="3124400"/>
            <a:ext cx="1788600" cy="84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sp>
        <p:nvSpPr>
          <p:cNvPr id="309" name="Google Shape;309;p35"/>
          <p:cNvSpPr txBox="1"/>
          <p:nvPr>
            <p:ph idx="8"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310" name="Shape 310"/>
        <p:cNvGrpSpPr/>
        <p:nvPr/>
      </p:nvGrpSpPr>
      <p:grpSpPr>
        <a:xfrm>
          <a:off x="0" y="0"/>
          <a:ext cx="0" cy="0"/>
          <a:chOff x="0" y="0"/>
          <a:chExt cx="0" cy="0"/>
        </a:xfrm>
      </p:grpSpPr>
      <p:sp>
        <p:nvSpPr>
          <p:cNvPr id="311" name="Google Shape;311;p36"/>
          <p:cNvSpPr/>
          <p:nvPr/>
        </p:nvSpPr>
        <p:spPr>
          <a:xfrm flipH="1" rot="4102360">
            <a:off x="-2758583" y="412968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6"/>
          <p:cNvSpPr/>
          <p:nvPr/>
        </p:nvSpPr>
        <p:spPr>
          <a:xfrm rot="813319">
            <a:off x="-431355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6"/>
          <p:cNvSpPr txBox="1"/>
          <p:nvPr>
            <p:ph idx="1" type="subTitle"/>
          </p:nvPr>
        </p:nvSpPr>
        <p:spPr>
          <a:xfrm>
            <a:off x="723300" y="3021075"/>
            <a:ext cx="3394200" cy="113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14" name="Google Shape;314;p36"/>
          <p:cNvSpPr txBox="1"/>
          <p:nvPr>
            <p:ph type="title"/>
          </p:nvPr>
        </p:nvSpPr>
        <p:spPr>
          <a:xfrm flipH="1">
            <a:off x="719825" y="986925"/>
            <a:ext cx="2888400" cy="191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5">
    <p:spTree>
      <p:nvGrpSpPr>
        <p:cNvPr id="315" name="Shape 315"/>
        <p:cNvGrpSpPr/>
        <p:nvPr/>
      </p:nvGrpSpPr>
      <p:grpSpPr>
        <a:xfrm>
          <a:off x="0" y="0"/>
          <a:ext cx="0" cy="0"/>
          <a:chOff x="0" y="0"/>
          <a:chExt cx="0" cy="0"/>
        </a:xfrm>
      </p:grpSpPr>
      <p:sp>
        <p:nvSpPr>
          <p:cNvPr id="316" name="Google Shape;316;p37"/>
          <p:cNvSpPr txBox="1"/>
          <p:nvPr>
            <p:ph idx="1" type="subTitle"/>
          </p:nvPr>
        </p:nvSpPr>
        <p:spPr>
          <a:xfrm>
            <a:off x="4349577" y="2925675"/>
            <a:ext cx="4081200" cy="113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17" name="Google Shape;317;p37"/>
          <p:cNvSpPr txBox="1"/>
          <p:nvPr>
            <p:ph type="title"/>
          </p:nvPr>
        </p:nvSpPr>
        <p:spPr>
          <a:xfrm flipH="1">
            <a:off x="4349575" y="1266675"/>
            <a:ext cx="4081200" cy="154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18" name="Google Shape;318;p37"/>
          <p:cNvSpPr/>
          <p:nvPr/>
        </p:nvSpPr>
        <p:spPr>
          <a:xfrm flipH="1" rot="4102360">
            <a:off x="4431017" y="3716310"/>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7"/>
          <p:cNvSpPr/>
          <p:nvPr/>
        </p:nvSpPr>
        <p:spPr>
          <a:xfrm rot="813319">
            <a:off x="4927123" y="-257969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1">
    <p:spTree>
      <p:nvGrpSpPr>
        <p:cNvPr id="320" name="Shape 320"/>
        <p:cNvGrpSpPr/>
        <p:nvPr/>
      </p:nvGrpSpPr>
      <p:grpSpPr>
        <a:xfrm>
          <a:off x="0" y="0"/>
          <a:ext cx="0" cy="0"/>
          <a:chOff x="0" y="0"/>
          <a:chExt cx="0" cy="0"/>
        </a:xfrm>
      </p:grpSpPr>
      <p:sp>
        <p:nvSpPr>
          <p:cNvPr id="321" name="Google Shape;321;p38"/>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8"/>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8"/>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8"/>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8"/>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8"/>
          <p:cNvSpPr txBox="1"/>
          <p:nvPr>
            <p:ph type="title"/>
          </p:nvPr>
        </p:nvSpPr>
        <p:spPr>
          <a:xfrm>
            <a:off x="1549950" y="1929275"/>
            <a:ext cx="6044100" cy="161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7" name="Google Shape;327;p38"/>
          <p:cNvSpPr txBox="1"/>
          <p:nvPr>
            <p:ph idx="2" type="title"/>
          </p:nvPr>
        </p:nvSpPr>
        <p:spPr>
          <a:xfrm>
            <a:off x="3822900" y="845239"/>
            <a:ext cx="1498200" cy="112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28" name="Google Shape;328;p38"/>
          <p:cNvSpPr txBox="1"/>
          <p:nvPr>
            <p:ph idx="1" type="subTitle"/>
          </p:nvPr>
        </p:nvSpPr>
        <p:spPr>
          <a:xfrm>
            <a:off x="2414570" y="3578849"/>
            <a:ext cx="4314900" cy="71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29" name="Google Shape;329;p38"/>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330" name="Shape 330"/>
        <p:cNvGrpSpPr/>
        <p:nvPr/>
      </p:nvGrpSpPr>
      <p:grpSpPr>
        <a:xfrm>
          <a:off x="0" y="0"/>
          <a:ext cx="0" cy="0"/>
          <a:chOff x="0" y="0"/>
          <a:chExt cx="0" cy="0"/>
        </a:xfrm>
      </p:grpSpPr>
      <p:sp>
        <p:nvSpPr>
          <p:cNvPr id="331" name="Google Shape;331;p39"/>
          <p:cNvSpPr/>
          <p:nvPr/>
        </p:nvSpPr>
        <p:spPr>
          <a:xfrm rot="-3394465">
            <a:off x="-2929870"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9"/>
          <p:cNvSpPr/>
          <p:nvPr/>
        </p:nvSpPr>
        <p:spPr>
          <a:xfrm flipH="1">
            <a:off x="-4081962"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9"/>
          <p:cNvSpPr/>
          <p:nvPr/>
        </p:nvSpPr>
        <p:spPr>
          <a:xfrm flipH="1" rot="-3952094">
            <a:off x="-395440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9"/>
          <p:cNvSpPr/>
          <p:nvPr/>
        </p:nvSpPr>
        <p:spPr>
          <a:xfrm rot="649760">
            <a:off x="-3199069"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9"/>
          <p:cNvSpPr/>
          <p:nvPr/>
        </p:nvSpPr>
        <p:spPr>
          <a:xfrm flipH="1" rot="-813319">
            <a:off x="4926200"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9"/>
          <p:cNvSpPr/>
          <p:nvPr/>
        </p:nvSpPr>
        <p:spPr>
          <a:xfrm flipH="1" rot="10285603">
            <a:off x="6080701"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9"/>
          <p:cNvSpPr/>
          <p:nvPr/>
        </p:nvSpPr>
        <p:spPr>
          <a:xfrm flipH="1" rot="7426355">
            <a:off x="658205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9"/>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6">
    <p:spTree>
      <p:nvGrpSpPr>
        <p:cNvPr id="339" name="Shape 339"/>
        <p:cNvGrpSpPr/>
        <p:nvPr/>
      </p:nvGrpSpPr>
      <p:grpSpPr>
        <a:xfrm>
          <a:off x="0" y="0"/>
          <a:ext cx="0" cy="0"/>
          <a:chOff x="0" y="0"/>
          <a:chExt cx="0" cy="0"/>
        </a:xfrm>
      </p:grpSpPr>
      <p:sp>
        <p:nvSpPr>
          <p:cNvPr id="340" name="Google Shape;340;p40"/>
          <p:cNvSpPr/>
          <p:nvPr/>
        </p:nvSpPr>
        <p:spPr>
          <a:xfrm rot="-3394465">
            <a:off x="-3638445" y="461189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40"/>
          <p:cNvSpPr/>
          <p:nvPr/>
        </p:nvSpPr>
        <p:spPr>
          <a:xfrm flipH="1">
            <a:off x="-5015862" y="-4052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40"/>
          <p:cNvSpPr/>
          <p:nvPr/>
        </p:nvSpPr>
        <p:spPr>
          <a:xfrm flipH="1" rot="-3052073">
            <a:off x="-4888312" y="1110880"/>
            <a:ext cx="7826119" cy="287786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40"/>
          <p:cNvSpPr/>
          <p:nvPr/>
        </p:nvSpPr>
        <p:spPr>
          <a:xfrm rot="649760">
            <a:off x="-4262669" y="18921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40"/>
          <p:cNvSpPr/>
          <p:nvPr/>
        </p:nvSpPr>
        <p:spPr>
          <a:xfrm flipH="1" rot="-813319">
            <a:off x="4754300" y="-2305086"/>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40"/>
          <p:cNvSpPr/>
          <p:nvPr/>
        </p:nvSpPr>
        <p:spPr>
          <a:xfrm flipH="1" rot="10285603">
            <a:off x="4790126" y="3666917"/>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40"/>
          <p:cNvSpPr/>
          <p:nvPr/>
        </p:nvSpPr>
        <p:spPr>
          <a:xfrm flipH="1" rot="4726292">
            <a:off x="5414633" y="2626082"/>
            <a:ext cx="7826019" cy="287782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40"/>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48" name="Shape 348"/>
        <p:cNvGrpSpPr/>
        <p:nvPr/>
      </p:nvGrpSpPr>
      <p:grpSpPr>
        <a:xfrm>
          <a:off x="0" y="0"/>
          <a:ext cx="0" cy="0"/>
          <a:chOff x="0" y="0"/>
          <a:chExt cx="0" cy="0"/>
        </a:xfrm>
      </p:grpSpPr>
      <p:sp>
        <p:nvSpPr>
          <p:cNvPr id="349" name="Google Shape;349;p41"/>
          <p:cNvSpPr txBox="1"/>
          <p:nvPr>
            <p:ph type="title"/>
          </p:nvPr>
        </p:nvSpPr>
        <p:spPr>
          <a:xfrm>
            <a:off x="723300" y="3402013"/>
            <a:ext cx="3848700" cy="53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50" name="Google Shape;350;p41"/>
          <p:cNvSpPr txBox="1"/>
          <p:nvPr>
            <p:ph idx="1" type="subTitle"/>
          </p:nvPr>
        </p:nvSpPr>
        <p:spPr>
          <a:xfrm>
            <a:off x="723350" y="822500"/>
            <a:ext cx="4902000" cy="2078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32">
    <p:spTree>
      <p:nvGrpSpPr>
        <p:cNvPr id="351" name="Shape 351"/>
        <p:cNvGrpSpPr/>
        <p:nvPr/>
      </p:nvGrpSpPr>
      <p:grpSpPr>
        <a:xfrm>
          <a:off x="0" y="0"/>
          <a:ext cx="0" cy="0"/>
          <a:chOff x="0" y="0"/>
          <a:chExt cx="0" cy="0"/>
        </a:xfrm>
      </p:grpSpPr>
      <p:sp>
        <p:nvSpPr>
          <p:cNvPr id="352" name="Google Shape;352;p42"/>
          <p:cNvSpPr/>
          <p:nvPr/>
        </p:nvSpPr>
        <p:spPr>
          <a:xfrm flipH="1" rot="-7269862">
            <a:off x="1986429" y="-4605738"/>
            <a:ext cx="7471639" cy="477178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42"/>
          <p:cNvSpPr/>
          <p:nvPr/>
        </p:nvSpPr>
        <p:spPr>
          <a:xfrm rot="-10558870">
            <a:off x="5522782" y="-185325"/>
            <a:ext cx="6402110" cy="5689154"/>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42"/>
          <p:cNvSpPr/>
          <p:nvPr/>
        </p:nvSpPr>
        <p:spPr>
          <a:xfrm rot="6189239">
            <a:off x="4325710" y="1085979"/>
            <a:ext cx="7825966" cy="2877809"/>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42"/>
          <p:cNvSpPr/>
          <p:nvPr/>
        </p:nvSpPr>
        <p:spPr>
          <a:xfrm rot="514371">
            <a:off x="-5180633" y="-97967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42"/>
          <p:cNvSpPr/>
          <p:nvPr/>
        </p:nvSpPr>
        <p:spPr>
          <a:xfrm rot="2141143">
            <a:off x="-1290068" y="-2916503"/>
            <a:ext cx="5766686" cy="368291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42"/>
          <p:cNvSpPr/>
          <p:nvPr/>
        </p:nvSpPr>
        <p:spPr>
          <a:xfrm rot="10800000">
            <a:off x="-126965" y="3402013"/>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42"/>
          <p:cNvSpPr/>
          <p:nvPr/>
        </p:nvSpPr>
        <p:spPr>
          <a:xfrm rot="-7948588">
            <a:off x="-5205140" y="1519073"/>
            <a:ext cx="8200910" cy="3015686"/>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42"/>
          <p:cNvSpPr txBox="1"/>
          <p:nvPr>
            <p:ph type="title"/>
          </p:nvPr>
        </p:nvSpPr>
        <p:spPr>
          <a:xfrm>
            <a:off x="2064826" y="3261285"/>
            <a:ext cx="5014500" cy="53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60" name="Google Shape;360;p42"/>
          <p:cNvSpPr txBox="1"/>
          <p:nvPr>
            <p:ph idx="1" type="subTitle"/>
          </p:nvPr>
        </p:nvSpPr>
        <p:spPr>
          <a:xfrm>
            <a:off x="1378650" y="1348062"/>
            <a:ext cx="6386700" cy="141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361" name="Shape 361"/>
        <p:cNvGrpSpPr/>
        <p:nvPr/>
      </p:nvGrpSpPr>
      <p:grpSpPr>
        <a:xfrm>
          <a:off x="0" y="0"/>
          <a:ext cx="0" cy="0"/>
          <a:chOff x="0" y="0"/>
          <a:chExt cx="0" cy="0"/>
        </a:xfrm>
      </p:grpSpPr>
      <p:sp>
        <p:nvSpPr>
          <p:cNvPr id="362" name="Google Shape;362;p43"/>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43"/>
          <p:cNvSpPr/>
          <p:nvPr/>
        </p:nvSpPr>
        <p:spPr>
          <a:xfrm rot="-10285603">
            <a:off x="586952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43"/>
          <p:cNvSpPr txBox="1"/>
          <p:nvPr>
            <p:ph type="title"/>
          </p:nvPr>
        </p:nvSpPr>
        <p:spPr>
          <a:xfrm flipH="1">
            <a:off x="3993600" y="437700"/>
            <a:ext cx="4410900" cy="65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65" name="Google Shape;365;p43"/>
          <p:cNvSpPr txBox="1"/>
          <p:nvPr>
            <p:ph idx="2" type="title"/>
          </p:nvPr>
        </p:nvSpPr>
        <p:spPr>
          <a:xfrm>
            <a:off x="4157088" y="2211700"/>
            <a:ext cx="1454400" cy="929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366" name="Google Shape;366;p43"/>
          <p:cNvSpPr txBox="1"/>
          <p:nvPr>
            <p:ph idx="1" type="subTitle"/>
          </p:nvPr>
        </p:nvSpPr>
        <p:spPr>
          <a:xfrm>
            <a:off x="5964350" y="2211700"/>
            <a:ext cx="2440500" cy="92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367" name="Google Shape;367;p43"/>
          <p:cNvSpPr txBox="1"/>
          <p:nvPr>
            <p:ph idx="3" type="title"/>
          </p:nvPr>
        </p:nvSpPr>
        <p:spPr>
          <a:xfrm>
            <a:off x="4157088" y="3465525"/>
            <a:ext cx="1454400" cy="929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368" name="Google Shape;368;p43"/>
          <p:cNvSpPr txBox="1"/>
          <p:nvPr>
            <p:ph idx="4" type="subTitle"/>
          </p:nvPr>
        </p:nvSpPr>
        <p:spPr>
          <a:xfrm>
            <a:off x="5964350" y="3465525"/>
            <a:ext cx="2440500" cy="92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3">
    <p:spTree>
      <p:nvGrpSpPr>
        <p:cNvPr id="369" name="Shape 369"/>
        <p:cNvGrpSpPr/>
        <p:nvPr/>
      </p:nvGrpSpPr>
      <p:grpSpPr>
        <a:xfrm>
          <a:off x="0" y="0"/>
          <a:ext cx="0" cy="0"/>
          <a:chOff x="0" y="0"/>
          <a:chExt cx="0" cy="0"/>
        </a:xfrm>
      </p:grpSpPr>
      <p:sp>
        <p:nvSpPr>
          <p:cNvPr id="370" name="Google Shape;370;p44"/>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5">
    <p:spTree>
      <p:nvGrpSpPr>
        <p:cNvPr id="371" name="Shape 371"/>
        <p:cNvGrpSpPr/>
        <p:nvPr/>
      </p:nvGrpSpPr>
      <p:grpSpPr>
        <a:xfrm>
          <a:off x="0" y="0"/>
          <a:ext cx="0" cy="0"/>
          <a:chOff x="0" y="0"/>
          <a:chExt cx="0" cy="0"/>
        </a:xfrm>
      </p:grpSpPr>
      <p:sp>
        <p:nvSpPr>
          <p:cNvPr id="372" name="Google Shape;372;p45"/>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45"/>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45"/>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45"/>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45"/>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45"/>
          <p:cNvSpPr txBox="1"/>
          <p:nvPr>
            <p:ph type="title"/>
          </p:nvPr>
        </p:nvSpPr>
        <p:spPr>
          <a:xfrm>
            <a:off x="1309450" y="2081675"/>
            <a:ext cx="4314900" cy="1610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78" name="Google Shape;378;p45"/>
          <p:cNvSpPr txBox="1"/>
          <p:nvPr>
            <p:ph idx="2" type="title"/>
          </p:nvPr>
        </p:nvSpPr>
        <p:spPr>
          <a:xfrm>
            <a:off x="6066050" y="691889"/>
            <a:ext cx="1498200" cy="112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79" name="Google Shape;379;p45"/>
          <p:cNvSpPr txBox="1"/>
          <p:nvPr>
            <p:ph idx="1" type="subTitle"/>
          </p:nvPr>
        </p:nvSpPr>
        <p:spPr>
          <a:xfrm>
            <a:off x="1309450" y="3731249"/>
            <a:ext cx="4314900" cy="71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80" name="Google Shape;380;p45"/>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381" name="Shape 381"/>
        <p:cNvGrpSpPr/>
        <p:nvPr/>
      </p:nvGrpSpPr>
      <p:grpSpPr>
        <a:xfrm>
          <a:off x="0" y="0"/>
          <a:ext cx="0" cy="0"/>
          <a:chOff x="0" y="0"/>
          <a:chExt cx="0" cy="0"/>
        </a:xfrm>
      </p:grpSpPr>
      <p:sp>
        <p:nvSpPr>
          <p:cNvPr id="382" name="Google Shape;382;p46"/>
          <p:cNvSpPr/>
          <p:nvPr/>
        </p:nvSpPr>
        <p:spPr>
          <a:xfrm flipH="1" rot="9339447">
            <a:off x="-5157706" y="21951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46"/>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46"/>
          <p:cNvSpPr/>
          <p:nvPr/>
        </p:nvSpPr>
        <p:spPr>
          <a:xfrm rot="649785">
            <a:off x="6848027" y="-2440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46"/>
          <p:cNvSpPr/>
          <p:nvPr/>
        </p:nvSpPr>
        <p:spPr>
          <a:xfrm rot="813319">
            <a:off x="-4299402" y="-47175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46"/>
          <p:cNvSpPr/>
          <p:nvPr/>
        </p:nvSpPr>
        <p:spPr>
          <a:xfrm rot="9089871">
            <a:off x="7049951"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46"/>
          <p:cNvSpPr/>
          <p:nvPr/>
        </p:nvSpPr>
        <p:spPr>
          <a:xfrm rot="-576017">
            <a:off x="-4825529" y="-672274"/>
            <a:ext cx="7826074"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46"/>
          <p:cNvSpPr txBox="1"/>
          <p:nvPr>
            <p:ph type="title"/>
          </p:nvPr>
        </p:nvSpPr>
        <p:spPr>
          <a:xfrm>
            <a:off x="721076" y="1932225"/>
            <a:ext cx="22272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389" name="Google Shape;389;p46"/>
          <p:cNvSpPr txBox="1"/>
          <p:nvPr>
            <p:ph idx="1" type="subTitle"/>
          </p:nvPr>
        </p:nvSpPr>
        <p:spPr>
          <a:xfrm>
            <a:off x="721125" y="2287900"/>
            <a:ext cx="2227200" cy="66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390" name="Google Shape;390;p46"/>
          <p:cNvSpPr txBox="1"/>
          <p:nvPr>
            <p:ph idx="2" type="title"/>
          </p:nvPr>
        </p:nvSpPr>
        <p:spPr>
          <a:xfrm>
            <a:off x="721076" y="3841025"/>
            <a:ext cx="22272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391" name="Google Shape;391;p46"/>
          <p:cNvSpPr txBox="1"/>
          <p:nvPr>
            <p:ph idx="3" type="subTitle"/>
          </p:nvPr>
        </p:nvSpPr>
        <p:spPr>
          <a:xfrm>
            <a:off x="721100" y="4196700"/>
            <a:ext cx="2227200" cy="66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392" name="Google Shape;392;p46"/>
          <p:cNvSpPr txBox="1"/>
          <p:nvPr>
            <p:ph idx="4" type="title"/>
          </p:nvPr>
        </p:nvSpPr>
        <p:spPr>
          <a:xfrm>
            <a:off x="3458376" y="1932225"/>
            <a:ext cx="22272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393" name="Google Shape;393;p46"/>
          <p:cNvSpPr txBox="1"/>
          <p:nvPr>
            <p:ph idx="5" type="subTitle"/>
          </p:nvPr>
        </p:nvSpPr>
        <p:spPr>
          <a:xfrm>
            <a:off x="3458425" y="2287900"/>
            <a:ext cx="2227200" cy="66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394" name="Google Shape;394;p46"/>
          <p:cNvSpPr txBox="1"/>
          <p:nvPr>
            <p:ph idx="6" type="title"/>
          </p:nvPr>
        </p:nvSpPr>
        <p:spPr>
          <a:xfrm>
            <a:off x="3458376" y="3841025"/>
            <a:ext cx="22272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395" name="Google Shape;395;p46"/>
          <p:cNvSpPr txBox="1"/>
          <p:nvPr>
            <p:ph idx="7" type="subTitle"/>
          </p:nvPr>
        </p:nvSpPr>
        <p:spPr>
          <a:xfrm>
            <a:off x="3458400" y="4196700"/>
            <a:ext cx="2227200" cy="66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396" name="Google Shape;396;p46"/>
          <p:cNvSpPr txBox="1"/>
          <p:nvPr>
            <p:ph idx="8" type="title"/>
          </p:nvPr>
        </p:nvSpPr>
        <p:spPr>
          <a:xfrm>
            <a:off x="6195726" y="1932225"/>
            <a:ext cx="22272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397" name="Google Shape;397;p46"/>
          <p:cNvSpPr txBox="1"/>
          <p:nvPr>
            <p:ph idx="9" type="subTitle"/>
          </p:nvPr>
        </p:nvSpPr>
        <p:spPr>
          <a:xfrm>
            <a:off x="6195775" y="2287900"/>
            <a:ext cx="2227200" cy="66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398" name="Google Shape;398;p46"/>
          <p:cNvSpPr txBox="1"/>
          <p:nvPr>
            <p:ph idx="13" type="title"/>
          </p:nvPr>
        </p:nvSpPr>
        <p:spPr>
          <a:xfrm>
            <a:off x="6195726" y="3841025"/>
            <a:ext cx="22272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399" name="Google Shape;399;p46"/>
          <p:cNvSpPr txBox="1"/>
          <p:nvPr>
            <p:ph idx="14" type="subTitle"/>
          </p:nvPr>
        </p:nvSpPr>
        <p:spPr>
          <a:xfrm>
            <a:off x="6195750" y="4196700"/>
            <a:ext cx="2227200" cy="66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00" name="Google Shape;400;p46"/>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27">
    <p:spTree>
      <p:nvGrpSpPr>
        <p:cNvPr id="401" name="Shape 401"/>
        <p:cNvGrpSpPr/>
        <p:nvPr/>
      </p:nvGrpSpPr>
      <p:grpSpPr>
        <a:xfrm>
          <a:off x="0" y="0"/>
          <a:ext cx="0" cy="0"/>
          <a:chOff x="0" y="0"/>
          <a:chExt cx="0" cy="0"/>
        </a:xfrm>
      </p:grpSpPr>
      <p:sp>
        <p:nvSpPr>
          <p:cNvPr id="402" name="Google Shape;402;p47"/>
          <p:cNvSpPr/>
          <p:nvPr/>
        </p:nvSpPr>
        <p:spPr>
          <a:xfrm rot="-9339447">
            <a:off x="6847042" y="29704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47"/>
          <p:cNvSpPr/>
          <p:nvPr/>
        </p:nvSpPr>
        <p:spPr>
          <a:xfrm flipH="1" rot="10285603">
            <a:off x="-5277715" y="-246410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47"/>
          <p:cNvSpPr/>
          <p:nvPr/>
        </p:nvSpPr>
        <p:spPr>
          <a:xfrm flipH="1" rot="-649785">
            <a:off x="-4089159" y="1056050"/>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47"/>
          <p:cNvSpPr/>
          <p:nvPr/>
        </p:nvSpPr>
        <p:spPr>
          <a:xfrm flipH="1" rot="-813319">
            <a:off x="7695609" y="-35221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47"/>
          <p:cNvSpPr/>
          <p:nvPr/>
        </p:nvSpPr>
        <p:spPr>
          <a:xfrm flipH="1" rot="-9089871">
            <a:off x="-5596635"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47"/>
          <p:cNvSpPr/>
          <p:nvPr/>
        </p:nvSpPr>
        <p:spPr>
          <a:xfrm flipH="1" rot="1476017">
            <a:off x="6812373" y="775527"/>
            <a:ext cx="7826071"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47"/>
          <p:cNvSpPr txBox="1"/>
          <p:nvPr>
            <p:ph type="title"/>
          </p:nvPr>
        </p:nvSpPr>
        <p:spPr>
          <a:xfrm>
            <a:off x="1242888" y="1932225"/>
            <a:ext cx="18747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09" name="Google Shape;409;p47"/>
          <p:cNvSpPr txBox="1"/>
          <p:nvPr>
            <p:ph idx="1" type="subTitle"/>
          </p:nvPr>
        </p:nvSpPr>
        <p:spPr>
          <a:xfrm>
            <a:off x="1242930" y="2287900"/>
            <a:ext cx="18747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10" name="Google Shape;410;p47"/>
          <p:cNvSpPr txBox="1"/>
          <p:nvPr>
            <p:ph idx="2" type="title"/>
          </p:nvPr>
        </p:nvSpPr>
        <p:spPr>
          <a:xfrm>
            <a:off x="1242889" y="3588576"/>
            <a:ext cx="18747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11" name="Google Shape;411;p47"/>
          <p:cNvSpPr txBox="1"/>
          <p:nvPr>
            <p:ph idx="3" type="subTitle"/>
          </p:nvPr>
        </p:nvSpPr>
        <p:spPr>
          <a:xfrm>
            <a:off x="1242909" y="3944251"/>
            <a:ext cx="18747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12" name="Google Shape;412;p47"/>
          <p:cNvSpPr txBox="1"/>
          <p:nvPr>
            <p:ph idx="4" type="title"/>
          </p:nvPr>
        </p:nvSpPr>
        <p:spPr>
          <a:xfrm>
            <a:off x="3973163" y="1932225"/>
            <a:ext cx="18747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13" name="Google Shape;413;p47"/>
          <p:cNvSpPr txBox="1"/>
          <p:nvPr>
            <p:ph idx="5" type="subTitle"/>
          </p:nvPr>
        </p:nvSpPr>
        <p:spPr>
          <a:xfrm>
            <a:off x="3973205" y="2287900"/>
            <a:ext cx="18747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14" name="Google Shape;414;p47"/>
          <p:cNvSpPr txBox="1"/>
          <p:nvPr>
            <p:ph idx="6" type="title"/>
          </p:nvPr>
        </p:nvSpPr>
        <p:spPr>
          <a:xfrm>
            <a:off x="3973164" y="3588576"/>
            <a:ext cx="18747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15" name="Google Shape;415;p47"/>
          <p:cNvSpPr txBox="1"/>
          <p:nvPr>
            <p:ph idx="7" type="subTitle"/>
          </p:nvPr>
        </p:nvSpPr>
        <p:spPr>
          <a:xfrm>
            <a:off x="3973184" y="3944251"/>
            <a:ext cx="18747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16" name="Google Shape;416;p47"/>
          <p:cNvSpPr txBox="1"/>
          <p:nvPr>
            <p:ph idx="8" type="title"/>
          </p:nvPr>
        </p:nvSpPr>
        <p:spPr>
          <a:xfrm>
            <a:off x="6703489" y="1932225"/>
            <a:ext cx="18747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17" name="Google Shape;417;p47"/>
          <p:cNvSpPr txBox="1"/>
          <p:nvPr>
            <p:ph idx="9" type="subTitle"/>
          </p:nvPr>
        </p:nvSpPr>
        <p:spPr>
          <a:xfrm>
            <a:off x="6703530" y="2287900"/>
            <a:ext cx="18747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18" name="Google Shape;418;p47"/>
          <p:cNvSpPr txBox="1"/>
          <p:nvPr>
            <p:ph idx="13" type="title"/>
          </p:nvPr>
        </p:nvSpPr>
        <p:spPr>
          <a:xfrm>
            <a:off x="6703489" y="3588576"/>
            <a:ext cx="18747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19" name="Google Shape;419;p47"/>
          <p:cNvSpPr txBox="1"/>
          <p:nvPr>
            <p:ph idx="14" type="subTitle"/>
          </p:nvPr>
        </p:nvSpPr>
        <p:spPr>
          <a:xfrm>
            <a:off x="6703509" y="3944251"/>
            <a:ext cx="18747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20" name="Google Shape;420;p47"/>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1" name="Shape 421"/>
        <p:cNvGrpSpPr/>
        <p:nvPr/>
      </p:nvGrpSpPr>
      <p:grpSpPr>
        <a:xfrm>
          <a:off x="0" y="0"/>
          <a:ext cx="0" cy="0"/>
          <a:chOff x="0" y="0"/>
          <a:chExt cx="0" cy="0"/>
        </a:xfrm>
      </p:grpSpPr>
      <p:sp>
        <p:nvSpPr>
          <p:cNvPr id="422" name="Google Shape;422;p48"/>
          <p:cNvSpPr/>
          <p:nvPr/>
        </p:nvSpPr>
        <p:spPr>
          <a:xfrm flipH="1" rot="-813319">
            <a:off x="4432698"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48"/>
          <p:cNvSpPr/>
          <p:nvPr/>
        </p:nvSpPr>
        <p:spPr>
          <a:xfrm rot="649785">
            <a:off x="-1816445"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8"/>
          <p:cNvSpPr/>
          <p:nvPr/>
        </p:nvSpPr>
        <p:spPr>
          <a:xfrm flipH="1">
            <a:off x="620870"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48"/>
          <p:cNvSpPr/>
          <p:nvPr/>
        </p:nvSpPr>
        <p:spPr>
          <a:xfrm flipH="1" rot="-8823147">
            <a:off x="5492915"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48"/>
          <p:cNvSpPr/>
          <p:nvPr/>
        </p:nvSpPr>
        <p:spPr>
          <a:xfrm flipH="1">
            <a:off x="-2254122" y="-142500"/>
            <a:ext cx="4935815" cy="3769836"/>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48"/>
          <p:cNvSpPr/>
          <p:nvPr/>
        </p:nvSpPr>
        <p:spPr>
          <a:xfrm flipH="1" rot="-649785">
            <a:off x="3942880"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48"/>
          <p:cNvSpPr/>
          <p:nvPr/>
        </p:nvSpPr>
        <p:spPr>
          <a:xfrm flipH="1" rot="-1244193">
            <a:off x="-2695083" y="-777268"/>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48"/>
          <p:cNvSpPr/>
          <p:nvPr/>
        </p:nvSpPr>
        <p:spPr>
          <a:xfrm flipH="1" rot="9555807">
            <a:off x="7511217"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48"/>
          <p:cNvSpPr txBox="1"/>
          <p:nvPr>
            <p:ph type="title"/>
          </p:nvPr>
        </p:nvSpPr>
        <p:spPr>
          <a:xfrm>
            <a:off x="1796850" y="1301800"/>
            <a:ext cx="5550300" cy="25398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31" name="Shape 431"/>
        <p:cNvGrpSpPr/>
        <p:nvPr/>
      </p:nvGrpSpPr>
      <p:grpSpPr>
        <a:xfrm>
          <a:off x="0" y="0"/>
          <a:ext cx="0" cy="0"/>
          <a:chOff x="0" y="0"/>
          <a:chExt cx="0" cy="0"/>
        </a:xfrm>
      </p:grpSpPr>
      <p:sp>
        <p:nvSpPr>
          <p:cNvPr id="432" name="Google Shape;432;p49"/>
          <p:cNvSpPr/>
          <p:nvPr/>
        </p:nvSpPr>
        <p:spPr>
          <a:xfrm rot="-10285629">
            <a:off x="6057524"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49"/>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49"/>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9"/>
          <p:cNvSpPr/>
          <p:nvPr/>
        </p:nvSpPr>
        <p:spPr>
          <a:xfrm rot="9405665">
            <a:off x="-5036390" y="19320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49"/>
          <p:cNvSpPr/>
          <p:nvPr/>
        </p:nvSpPr>
        <p:spPr>
          <a:xfrm rot="-1478505">
            <a:off x="-435239" y="-2304911"/>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49"/>
          <p:cNvSpPr/>
          <p:nvPr/>
        </p:nvSpPr>
        <p:spPr>
          <a:xfrm flipH="1" rot="9555841">
            <a:off x="80422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9"/>
          <p:cNvSpPr txBox="1"/>
          <p:nvPr>
            <p:ph type="title"/>
          </p:nvPr>
        </p:nvSpPr>
        <p:spPr>
          <a:xfrm>
            <a:off x="1465625" y="1627425"/>
            <a:ext cx="2746500" cy="4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39" name="Google Shape;439;p49"/>
          <p:cNvSpPr txBox="1"/>
          <p:nvPr>
            <p:ph idx="1" type="subTitle"/>
          </p:nvPr>
        </p:nvSpPr>
        <p:spPr>
          <a:xfrm>
            <a:off x="1465675" y="2087600"/>
            <a:ext cx="2746500" cy="46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40" name="Google Shape;440;p49"/>
          <p:cNvSpPr txBox="1"/>
          <p:nvPr>
            <p:ph idx="2" type="title"/>
          </p:nvPr>
        </p:nvSpPr>
        <p:spPr>
          <a:xfrm>
            <a:off x="1465625" y="2665450"/>
            <a:ext cx="2746500" cy="4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41" name="Google Shape;441;p49"/>
          <p:cNvSpPr txBox="1"/>
          <p:nvPr>
            <p:ph idx="3" type="subTitle"/>
          </p:nvPr>
        </p:nvSpPr>
        <p:spPr>
          <a:xfrm>
            <a:off x="1465675" y="3124625"/>
            <a:ext cx="2746500" cy="46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42" name="Google Shape;442;p49"/>
          <p:cNvSpPr txBox="1"/>
          <p:nvPr>
            <p:ph idx="4" type="title"/>
          </p:nvPr>
        </p:nvSpPr>
        <p:spPr>
          <a:xfrm>
            <a:off x="1465625" y="3703475"/>
            <a:ext cx="2746500" cy="4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43" name="Google Shape;443;p49"/>
          <p:cNvSpPr txBox="1"/>
          <p:nvPr>
            <p:ph idx="5" type="subTitle"/>
          </p:nvPr>
        </p:nvSpPr>
        <p:spPr>
          <a:xfrm>
            <a:off x="1465675" y="4162650"/>
            <a:ext cx="2746500" cy="46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44" name="Google Shape;444;p49"/>
          <p:cNvSpPr txBox="1"/>
          <p:nvPr>
            <p:ph idx="6" type="title"/>
          </p:nvPr>
        </p:nvSpPr>
        <p:spPr>
          <a:xfrm>
            <a:off x="5348850" y="1627425"/>
            <a:ext cx="2746500" cy="4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45" name="Google Shape;445;p49"/>
          <p:cNvSpPr txBox="1"/>
          <p:nvPr>
            <p:ph idx="7" type="subTitle"/>
          </p:nvPr>
        </p:nvSpPr>
        <p:spPr>
          <a:xfrm>
            <a:off x="5348900" y="2087600"/>
            <a:ext cx="2746500" cy="46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46" name="Google Shape;446;p49"/>
          <p:cNvSpPr txBox="1"/>
          <p:nvPr>
            <p:ph idx="8" type="title"/>
          </p:nvPr>
        </p:nvSpPr>
        <p:spPr>
          <a:xfrm>
            <a:off x="5348850" y="2665450"/>
            <a:ext cx="2746500" cy="4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47" name="Google Shape;447;p49"/>
          <p:cNvSpPr txBox="1"/>
          <p:nvPr>
            <p:ph idx="9" type="subTitle"/>
          </p:nvPr>
        </p:nvSpPr>
        <p:spPr>
          <a:xfrm>
            <a:off x="5348900" y="3124625"/>
            <a:ext cx="2746500" cy="46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48" name="Google Shape;448;p49"/>
          <p:cNvSpPr txBox="1"/>
          <p:nvPr>
            <p:ph idx="13" type="title"/>
          </p:nvPr>
        </p:nvSpPr>
        <p:spPr>
          <a:xfrm>
            <a:off x="5348850" y="3703475"/>
            <a:ext cx="2746500" cy="4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49" name="Google Shape;449;p49"/>
          <p:cNvSpPr txBox="1"/>
          <p:nvPr>
            <p:ph idx="14" type="subTitle"/>
          </p:nvPr>
        </p:nvSpPr>
        <p:spPr>
          <a:xfrm>
            <a:off x="5348900" y="4162650"/>
            <a:ext cx="2746500" cy="46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50" name="Google Shape;450;p49"/>
          <p:cNvSpPr txBox="1"/>
          <p:nvPr>
            <p:ph idx="15"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8_1">
    <p:spTree>
      <p:nvGrpSpPr>
        <p:cNvPr id="451" name="Shape 451"/>
        <p:cNvGrpSpPr/>
        <p:nvPr/>
      </p:nvGrpSpPr>
      <p:grpSpPr>
        <a:xfrm>
          <a:off x="0" y="0"/>
          <a:ext cx="0" cy="0"/>
          <a:chOff x="0" y="0"/>
          <a:chExt cx="0" cy="0"/>
        </a:xfrm>
      </p:grpSpPr>
      <p:sp>
        <p:nvSpPr>
          <p:cNvPr id="452" name="Google Shape;452;p50"/>
          <p:cNvSpPr/>
          <p:nvPr/>
        </p:nvSpPr>
        <p:spPr>
          <a:xfrm rot="-3394465">
            <a:off x="-2929870"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50"/>
          <p:cNvSpPr/>
          <p:nvPr/>
        </p:nvSpPr>
        <p:spPr>
          <a:xfrm flipH="1">
            <a:off x="-4081962"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50"/>
          <p:cNvSpPr/>
          <p:nvPr/>
        </p:nvSpPr>
        <p:spPr>
          <a:xfrm flipH="1" rot="-3952094">
            <a:off x="-395440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50"/>
          <p:cNvSpPr/>
          <p:nvPr/>
        </p:nvSpPr>
        <p:spPr>
          <a:xfrm rot="649760">
            <a:off x="-3199069"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50"/>
          <p:cNvSpPr/>
          <p:nvPr/>
        </p:nvSpPr>
        <p:spPr>
          <a:xfrm flipH="1" rot="-813319">
            <a:off x="4926200"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50"/>
          <p:cNvSpPr/>
          <p:nvPr/>
        </p:nvSpPr>
        <p:spPr>
          <a:xfrm flipH="1" rot="10285603">
            <a:off x="6080701"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50"/>
          <p:cNvSpPr/>
          <p:nvPr/>
        </p:nvSpPr>
        <p:spPr>
          <a:xfrm flipH="1" rot="7426355">
            <a:off x="658205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50"/>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60" name="Google Shape;460;p50"/>
          <p:cNvSpPr txBox="1"/>
          <p:nvPr>
            <p:ph idx="2" type="title"/>
          </p:nvPr>
        </p:nvSpPr>
        <p:spPr>
          <a:xfrm>
            <a:off x="872476" y="1425413"/>
            <a:ext cx="23052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61" name="Google Shape;461;p50"/>
          <p:cNvSpPr txBox="1"/>
          <p:nvPr>
            <p:ph idx="1" type="subTitle"/>
          </p:nvPr>
        </p:nvSpPr>
        <p:spPr>
          <a:xfrm>
            <a:off x="872475" y="3674675"/>
            <a:ext cx="2305200" cy="9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62" name="Google Shape;462;p50"/>
          <p:cNvSpPr txBox="1"/>
          <p:nvPr>
            <p:ph idx="3" type="title"/>
          </p:nvPr>
        </p:nvSpPr>
        <p:spPr>
          <a:xfrm>
            <a:off x="3498100" y="1425413"/>
            <a:ext cx="21477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63" name="Google Shape;463;p50"/>
          <p:cNvSpPr txBox="1"/>
          <p:nvPr>
            <p:ph idx="4" type="subTitle"/>
          </p:nvPr>
        </p:nvSpPr>
        <p:spPr>
          <a:xfrm>
            <a:off x="3498101" y="3674675"/>
            <a:ext cx="2147700" cy="9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64" name="Google Shape;464;p50"/>
          <p:cNvSpPr txBox="1"/>
          <p:nvPr>
            <p:ph idx="5" type="title"/>
          </p:nvPr>
        </p:nvSpPr>
        <p:spPr>
          <a:xfrm>
            <a:off x="5966121" y="1425413"/>
            <a:ext cx="23055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65" name="Google Shape;465;p50"/>
          <p:cNvSpPr txBox="1"/>
          <p:nvPr>
            <p:ph idx="6" type="subTitle"/>
          </p:nvPr>
        </p:nvSpPr>
        <p:spPr>
          <a:xfrm>
            <a:off x="5966125" y="3674675"/>
            <a:ext cx="2305500" cy="9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66" name="Google Shape;466;p50"/>
          <p:cNvSpPr txBox="1"/>
          <p:nvPr>
            <p:ph idx="7" type="title"/>
          </p:nvPr>
        </p:nvSpPr>
        <p:spPr>
          <a:xfrm>
            <a:off x="1573073" y="2523644"/>
            <a:ext cx="898200" cy="43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67" name="Google Shape;467;p50"/>
          <p:cNvSpPr txBox="1"/>
          <p:nvPr>
            <p:ph idx="8" type="title"/>
          </p:nvPr>
        </p:nvSpPr>
        <p:spPr>
          <a:xfrm>
            <a:off x="4123139" y="2518934"/>
            <a:ext cx="898200" cy="43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68" name="Google Shape;468;p50"/>
          <p:cNvSpPr txBox="1"/>
          <p:nvPr>
            <p:ph idx="9" type="title"/>
          </p:nvPr>
        </p:nvSpPr>
        <p:spPr>
          <a:xfrm>
            <a:off x="6672769" y="2523644"/>
            <a:ext cx="898200" cy="43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30">
    <p:spTree>
      <p:nvGrpSpPr>
        <p:cNvPr id="469" name="Shape 469"/>
        <p:cNvGrpSpPr/>
        <p:nvPr/>
      </p:nvGrpSpPr>
      <p:grpSpPr>
        <a:xfrm>
          <a:off x="0" y="0"/>
          <a:ext cx="0" cy="0"/>
          <a:chOff x="0" y="0"/>
          <a:chExt cx="0" cy="0"/>
        </a:xfrm>
      </p:grpSpPr>
      <p:sp>
        <p:nvSpPr>
          <p:cNvPr id="470" name="Google Shape;470;p51"/>
          <p:cNvSpPr/>
          <p:nvPr/>
        </p:nvSpPr>
        <p:spPr>
          <a:xfrm rot="7405535">
            <a:off x="3401384" y="-418109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51"/>
          <p:cNvSpPr/>
          <p:nvPr/>
        </p:nvSpPr>
        <p:spPr>
          <a:xfrm flipH="1" rot="10800000">
            <a:off x="6191327" y="657454"/>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51"/>
          <p:cNvSpPr/>
          <p:nvPr/>
        </p:nvSpPr>
        <p:spPr>
          <a:xfrm flipH="1" rot="6847906">
            <a:off x="5303136" y="1964597"/>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51"/>
          <p:cNvSpPr/>
          <p:nvPr/>
        </p:nvSpPr>
        <p:spPr>
          <a:xfrm rot="-10150240">
            <a:off x="7399442" y="4033234"/>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51"/>
          <p:cNvSpPr/>
          <p:nvPr/>
        </p:nvSpPr>
        <p:spPr>
          <a:xfrm flipH="1" rot="9986681">
            <a:off x="-2153452" y="2195519"/>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51"/>
          <p:cNvSpPr/>
          <p:nvPr/>
        </p:nvSpPr>
        <p:spPr>
          <a:xfrm flipH="1" rot="-514397">
            <a:off x="-4377604" y="-371435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51"/>
          <p:cNvSpPr/>
          <p:nvPr/>
        </p:nvSpPr>
        <p:spPr>
          <a:xfrm flipH="1" rot="-3373645">
            <a:off x="-5233242" y="79968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51"/>
          <p:cNvSpPr txBox="1"/>
          <p:nvPr>
            <p:ph type="title"/>
          </p:nvPr>
        </p:nvSpPr>
        <p:spPr>
          <a:xfrm>
            <a:off x="872476" y="2613288"/>
            <a:ext cx="23052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78" name="Google Shape;478;p51"/>
          <p:cNvSpPr txBox="1"/>
          <p:nvPr>
            <p:ph idx="1" type="subTitle"/>
          </p:nvPr>
        </p:nvSpPr>
        <p:spPr>
          <a:xfrm>
            <a:off x="872475" y="2979000"/>
            <a:ext cx="2305200" cy="9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79" name="Google Shape;479;p51"/>
          <p:cNvSpPr txBox="1"/>
          <p:nvPr>
            <p:ph idx="2" type="title"/>
          </p:nvPr>
        </p:nvSpPr>
        <p:spPr>
          <a:xfrm>
            <a:off x="3498100" y="2613288"/>
            <a:ext cx="21477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80" name="Google Shape;480;p51"/>
          <p:cNvSpPr txBox="1"/>
          <p:nvPr>
            <p:ph idx="3" type="subTitle"/>
          </p:nvPr>
        </p:nvSpPr>
        <p:spPr>
          <a:xfrm>
            <a:off x="3498101" y="2979000"/>
            <a:ext cx="2147700" cy="9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81" name="Google Shape;481;p51"/>
          <p:cNvSpPr txBox="1"/>
          <p:nvPr>
            <p:ph idx="4" type="title"/>
          </p:nvPr>
        </p:nvSpPr>
        <p:spPr>
          <a:xfrm>
            <a:off x="5966121" y="2613288"/>
            <a:ext cx="23055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82" name="Google Shape;482;p51"/>
          <p:cNvSpPr txBox="1"/>
          <p:nvPr>
            <p:ph idx="5" type="subTitle"/>
          </p:nvPr>
        </p:nvSpPr>
        <p:spPr>
          <a:xfrm>
            <a:off x="5966125" y="2979000"/>
            <a:ext cx="2305500" cy="9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83" name="Google Shape;483;p51"/>
          <p:cNvSpPr txBox="1"/>
          <p:nvPr>
            <p:ph idx="6" type="title"/>
          </p:nvPr>
        </p:nvSpPr>
        <p:spPr>
          <a:xfrm>
            <a:off x="1407025" y="1529650"/>
            <a:ext cx="1230300" cy="43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84" name="Google Shape;484;p51"/>
          <p:cNvSpPr txBox="1"/>
          <p:nvPr>
            <p:ph idx="7" type="title"/>
          </p:nvPr>
        </p:nvSpPr>
        <p:spPr>
          <a:xfrm>
            <a:off x="3957087" y="1524925"/>
            <a:ext cx="1230300" cy="43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85" name="Google Shape;485;p51"/>
          <p:cNvSpPr txBox="1"/>
          <p:nvPr>
            <p:ph idx="8" type="title"/>
          </p:nvPr>
        </p:nvSpPr>
        <p:spPr>
          <a:xfrm>
            <a:off x="6506727" y="1529650"/>
            <a:ext cx="1230300" cy="43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6" name="Shape 486"/>
        <p:cNvGrpSpPr/>
        <p:nvPr/>
      </p:nvGrpSpPr>
      <p:grpSpPr>
        <a:xfrm>
          <a:off x="0" y="0"/>
          <a:ext cx="0" cy="0"/>
          <a:chOff x="0" y="0"/>
          <a:chExt cx="0" cy="0"/>
        </a:xfrm>
      </p:grpSpPr>
      <p:sp>
        <p:nvSpPr>
          <p:cNvPr id="487" name="Google Shape;487;p52"/>
          <p:cNvSpPr/>
          <p:nvPr/>
        </p:nvSpPr>
        <p:spPr>
          <a:xfrm rot="-10285629">
            <a:off x="5066449"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52"/>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52"/>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52"/>
          <p:cNvSpPr/>
          <p:nvPr/>
        </p:nvSpPr>
        <p:spPr>
          <a:xfrm rot="9405665">
            <a:off x="-4305365"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52"/>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52"/>
          <p:cNvSpPr/>
          <p:nvPr/>
        </p:nvSpPr>
        <p:spPr>
          <a:xfrm flipH="1" rot="9555841">
            <a:off x="70234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52"/>
          <p:cNvSpPr txBox="1"/>
          <p:nvPr>
            <p:ph hasCustomPrompt="1" type="title"/>
          </p:nvPr>
        </p:nvSpPr>
        <p:spPr>
          <a:xfrm>
            <a:off x="1248600" y="1528200"/>
            <a:ext cx="6646800" cy="153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11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494" name="Google Shape;494;p52"/>
          <p:cNvSpPr txBox="1"/>
          <p:nvPr>
            <p:ph idx="1" type="subTitle"/>
          </p:nvPr>
        </p:nvSpPr>
        <p:spPr>
          <a:xfrm>
            <a:off x="1248450" y="3114175"/>
            <a:ext cx="6646800" cy="4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95" name="Shape 495"/>
        <p:cNvGrpSpPr/>
        <p:nvPr/>
      </p:nvGrpSpPr>
      <p:grpSpPr>
        <a:xfrm>
          <a:off x="0" y="0"/>
          <a:ext cx="0" cy="0"/>
          <a:chOff x="0" y="0"/>
          <a:chExt cx="0" cy="0"/>
        </a:xfrm>
      </p:grpSpPr>
      <p:sp>
        <p:nvSpPr>
          <p:cNvPr id="496" name="Google Shape;496;p53"/>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53"/>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53"/>
          <p:cNvSpPr/>
          <p:nvPr/>
        </p:nvSpPr>
        <p:spPr>
          <a:xfrm>
            <a:off x="531517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53"/>
          <p:cNvSpPr/>
          <p:nvPr/>
        </p:nvSpPr>
        <p:spPr>
          <a:xfrm rot="3406877">
            <a:off x="3098060" y="-32126"/>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53"/>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53"/>
          <p:cNvSpPr/>
          <p:nvPr/>
        </p:nvSpPr>
        <p:spPr>
          <a:xfrm rot="-10285603">
            <a:off x="-4701904" y="288969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53"/>
          <p:cNvSpPr txBox="1"/>
          <p:nvPr>
            <p:ph type="title"/>
          </p:nvPr>
        </p:nvSpPr>
        <p:spPr>
          <a:xfrm>
            <a:off x="723300" y="751975"/>
            <a:ext cx="4696800" cy="1323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sz="73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503" name="Google Shape;503;p53"/>
          <p:cNvSpPr txBox="1"/>
          <p:nvPr>
            <p:ph idx="1" type="subTitle"/>
          </p:nvPr>
        </p:nvSpPr>
        <p:spPr>
          <a:xfrm>
            <a:off x="723300" y="2038177"/>
            <a:ext cx="4696800" cy="50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PT Sans"/>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Font typeface="PT Sans"/>
              <a:buNone/>
              <a:defRPr>
                <a:latin typeface="PT Sans"/>
                <a:ea typeface="PT Sans"/>
                <a:cs typeface="PT Sans"/>
                <a:sym typeface="PT Sans"/>
              </a:defRPr>
            </a:lvl4pPr>
            <a:lvl5pPr lvl="4" algn="l">
              <a:lnSpc>
                <a:spcPct val="100000"/>
              </a:lnSpc>
              <a:spcBef>
                <a:spcPts val="0"/>
              </a:spcBef>
              <a:spcAft>
                <a:spcPts val="0"/>
              </a:spcAft>
              <a:buSzPts val="1600"/>
              <a:buFont typeface="PT Sans"/>
              <a:buNone/>
              <a:defRPr>
                <a:latin typeface="PT Sans"/>
                <a:ea typeface="PT Sans"/>
                <a:cs typeface="PT Sans"/>
                <a:sym typeface="PT Sans"/>
              </a:defRPr>
            </a:lvl5pPr>
            <a:lvl6pPr lvl="5" algn="l">
              <a:lnSpc>
                <a:spcPct val="100000"/>
              </a:lnSpc>
              <a:spcBef>
                <a:spcPts val="0"/>
              </a:spcBef>
              <a:spcAft>
                <a:spcPts val="0"/>
              </a:spcAft>
              <a:buSzPts val="1600"/>
              <a:buFont typeface="PT Sans"/>
              <a:buNone/>
              <a:defRPr>
                <a:latin typeface="PT Sans"/>
                <a:ea typeface="PT Sans"/>
                <a:cs typeface="PT Sans"/>
                <a:sym typeface="PT Sans"/>
              </a:defRPr>
            </a:lvl6pPr>
            <a:lvl7pPr lvl="6" algn="l">
              <a:lnSpc>
                <a:spcPct val="100000"/>
              </a:lnSpc>
              <a:spcBef>
                <a:spcPts val="0"/>
              </a:spcBef>
              <a:spcAft>
                <a:spcPts val="0"/>
              </a:spcAft>
              <a:buSzPts val="1600"/>
              <a:buFont typeface="PT Sans"/>
              <a:buNone/>
              <a:defRPr>
                <a:latin typeface="PT Sans"/>
                <a:ea typeface="PT Sans"/>
                <a:cs typeface="PT Sans"/>
                <a:sym typeface="PT Sans"/>
              </a:defRPr>
            </a:lvl7pPr>
            <a:lvl8pPr lvl="7" algn="l">
              <a:lnSpc>
                <a:spcPct val="100000"/>
              </a:lnSpc>
              <a:spcBef>
                <a:spcPts val="0"/>
              </a:spcBef>
              <a:spcAft>
                <a:spcPts val="0"/>
              </a:spcAft>
              <a:buSzPts val="1600"/>
              <a:buFont typeface="PT Sans"/>
              <a:buNone/>
              <a:defRPr>
                <a:latin typeface="PT Sans"/>
                <a:ea typeface="PT Sans"/>
                <a:cs typeface="PT Sans"/>
                <a:sym typeface="PT Sans"/>
              </a:defRPr>
            </a:lvl8pPr>
            <a:lvl9pPr lvl="8" algn="l">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504" name="Google Shape;504;p53"/>
          <p:cNvSpPr txBox="1"/>
          <p:nvPr>
            <p:ph idx="2" type="title"/>
          </p:nvPr>
        </p:nvSpPr>
        <p:spPr>
          <a:xfrm>
            <a:off x="723300" y="2598825"/>
            <a:ext cx="4696800" cy="1323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sz="73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505" name="Google Shape;505;p53"/>
          <p:cNvSpPr txBox="1"/>
          <p:nvPr>
            <p:ph idx="3" type="subTitle"/>
          </p:nvPr>
        </p:nvSpPr>
        <p:spPr>
          <a:xfrm>
            <a:off x="723300" y="3889928"/>
            <a:ext cx="4696800" cy="50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PT Sans"/>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Font typeface="PT Sans"/>
              <a:buNone/>
              <a:defRPr>
                <a:latin typeface="PT Sans"/>
                <a:ea typeface="PT Sans"/>
                <a:cs typeface="PT Sans"/>
                <a:sym typeface="PT Sans"/>
              </a:defRPr>
            </a:lvl4pPr>
            <a:lvl5pPr lvl="4" algn="l">
              <a:lnSpc>
                <a:spcPct val="100000"/>
              </a:lnSpc>
              <a:spcBef>
                <a:spcPts val="0"/>
              </a:spcBef>
              <a:spcAft>
                <a:spcPts val="0"/>
              </a:spcAft>
              <a:buSzPts val="1600"/>
              <a:buFont typeface="PT Sans"/>
              <a:buNone/>
              <a:defRPr>
                <a:latin typeface="PT Sans"/>
                <a:ea typeface="PT Sans"/>
                <a:cs typeface="PT Sans"/>
                <a:sym typeface="PT Sans"/>
              </a:defRPr>
            </a:lvl5pPr>
            <a:lvl6pPr lvl="5" algn="l">
              <a:lnSpc>
                <a:spcPct val="100000"/>
              </a:lnSpc>
              <a:spcBef>
                <a:spcPts val="0"/>
              </a:spcBef>
              <a:spcAft>
                <a:spcPts val="0"/>
              </a:spcAft>
              <a:buSzPts val="1600"/>
              <a:buFont typeface="PT Sans"/>
              <a:buNone/>
              <a:defRPr>
                <a:latin typeface="PT Sans"/>
                <a:ea typeface="PT Sans"/>
                <a:cs typeface="PT Sans"/>
                <a:sym typeface="PT Sans"/>
              </a:defRPr>
            </a:lvl6pPr>
            <a:lvl7pPr lvl="6" algn="l">
              <a:lnSpc>
                <a:spcPct val="100000"/>
              </a:lnSpc>
              <a:spcBef>
                <a:spcPts val="0"/>
              </a:spcBef>
              <a:spcAft>
                <a:spcPts val="0"/>
              </a:spcAft>
              <a:buSzPts val="1600"/>
              <a:buFont typeface="PT Sans"/>
              <a:buNone/>
              <a:defRPr>
                <a:latin typeface="PT Sans"/>
                <a:ea typeface="PT Sans"/>
                <a:cs typeface="PT Sans"/>
                <a:sym typeface="PT Sans"/>
              </a:defRPr>
            </a:lvl7pPr>
            <a:lvl8pPr lvl="7" algn="l">
              <a:lnSpc>
                <a:spcPct val="100000"/>
              </a:lnSpc>
              <a:spcBef>
                <a:spcPts val="0"/>
              </a:spcBef>
              <a:spcAft>
                <a:spcPts val="0"/>
              </a:spcAft>
              <a:buSzPts val="1600"/>
              <a:buFont typeface="PT Sans"/>
              <a:buNone/>
              <a:defRPr>
                <a:latin typeface="PT Sans"/>
                <a:ea typeface="PT Sans"/>
                <a:cs typeface="PT Sans"/>
                <a:sym typeface="PT Sans"/>
              </a:defRPr>
            </a:lvl8pPr>
            <a:lvl9pPr lvl="8" algn="l">
              <a:lnSpc>
                <a:spcPct val="100000"/>
              </a:lnSpc>
              <a:spcBef>
                <a:spcPts val="0"/>
              </a:spcBef>
              <a:spcAft>
                <a:spcPts val="0"/>
              </a:spcAft>
              <a:buSzPts val="1600"/>
              <a:buFont typeface="PT Sans"/>
              <a:buNone/>
              <a:defRPr>
                <a:latin typeface="PT Sans"/>
                <a:ea typeface="PT Sans"/>
                <a:cs typeface="PT Sans"/>
                <a:sym typeface="PT Sans"/>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9">
    <p:spTree>
      <p:nvGrpSpPr>
        <p:cNvPr id="506" name="Shape 506"/>
        <p:cNvGrpSpPr/>
        <p:nvPr/>
      </p:nvGrpSpPr>
      <p:grpSpPr>
        <a:xfrm>
          <a:off x="0" y="0"/>
          <a:ext cx="0" cy="0"/>
          <a:chOff x="0" y="0"/>
          <a:chExt cx="0" cy="0"/>
        </a:xfrm>
      </p:grpSpPr>
      <p:sp>
        <p:nvSpPr>
          <p:cNvPr id="507" name="Google Shape;507;p54"/>
          <p:cNvSpPr/>
          <p:nvPr/>
        </p:nvSpPr>
        <p:spPr>
          <a:xfrm flipH="1" rot="-813319">
            <a:off x="4461871" y="-38204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54"/>
          <p:cNvSpPr/>
          <p:nvPr/>
        </p:nvSpPr>
        <p:spPr>
          <a:xfrm rot="-3394465">
            <a:off x="-4415599"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54"/>
          <p:cNvSpPr/>
          <p:nvPr/>
        </p:nvSpPr>
        <p:spPr>
          <a:xfrm flipH="1">
            <a:off x="-3718816" y="-232974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54"/>
          <p:cNvSpPr/>
          <p:nvPr/>
        </p:nvSpPr>
        <p:spPr>
          <a:xfrm flipH="1" rot="-3406877">
            <a:off x="4741603" y="2701799"/>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54"/>
          <p:cNvSpPr/>
          <p:nvPr/>
        </p:nvSpPr>
        <p:spPr>
          <a:xfrm rot="649760">
            <a:off x="-3160798" y="3729042"/>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54"/>
          <p:cNvSpPr/>
          <p:nvPr/>
        </p:nvSpPr>
        <p:spPr>
          <a:xfrm flipH="1" rot="10285603">
            <a:off x="4594972" y="288969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54"/>
          <p:cNvSpPr txBox="1"/>
          <p:nvPr>
            <p:ph type="title"/>
          </p:nvPr>
        </p:nvSpPr>
        <p:spPr>
          <a:xfrm>
            <a:off x="2223600" y="539500"/>
            <a:ext cx="4696800" cy="85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14" name="Google Shape;514;p54"/>
          <p:cNvSpPr txBox="1"/>
          <p:nvPr>
            <p:ph idx="1" type="subTitle"/>
          </p:nvPr>
        </p:nvSpPr>
        <p:spPr>
          <a:xfrm>
            <a:off x="2223600" y="1437838"/>
            <a:ext cx="4696800" cy="34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PT Sans"/>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Font typeface="PT Sans"/>
              <a:buNone/>
              <a:defRPr>
                <a:latin typeface="PT Sans"/>
                <a:ea typeface="PT Sans"/>
                <a:cs typeface="PT Sans"/>
                <a:sym typeface="PT Sans"/>
              </a:defRPr>
            </a:lvl4pPr>
            <a:lvl5pPr lvl="4" algn="ctr">
              <a:lnSpc>
                <a:spcPct val="100000"/>
              </a:lnSpc>
              <a:spcBef>
                <a:spcPts val="0"/>
              </a:spcBef>
              <a:spcAft>
                <a:spcPts val="0"/>
              </a:spcAft>
              <a:buSzPts val="1600"/>
              <a:buFont typeface="PT Sans"/>
              <a:buNone/>
              <a:defRPr>
                <a:latin typeface="PT Sans"/>
                <a:ea typeface="PT Sans"/>
                <a:cs typeface="PT Sans"/>
                <a:sym typeface="PT Sans"/>
              </a:defRPr>
            </a:lvl5pPr>
            <a:lvl6pPr lvl="5" algn="ctr">
              <a:lnSpc>
                <a:spcPct val="100000"/>
              </a:lnSpc>
              <a:spcBef>
                <a:spcPts val="0"/>
              </a:spcBef>
              <a:spcAft>
                <a:spcPts val="0"/>
              </a:spcAft>
              <a:buSzPts val="1600"/>
              <a:buFont typeface="PT Sans"/>
              <a:buNone/>
              <a:defRPr>
                <a:latin typeface="PT Sans"/>
                <a:ea typeface="PT Sans"/>
                <a:cs typeface="PT Sans"/>
                <a:sym typeface="PT Sans"/>
              </a:defRPr>
            </a:lvl6pPr>
            <a:lvl7pPr lvl="6" algn="ctr">
              <a:lnSpc>
                <a:spcPct val="100000"/>
              </a:lnSpc>
              <a:spcBef>
                <a:spcPts val="0"/>
              </a:spcBef>
              <a:spcAft>
                <a:spcPts val="0"/>
              </a:spcAft>
              <a:buSzPts val="1600"/>
              <a:buFont typeface="PT Sans"/>
              <a:buNone/>
              <a:defRPr>
                <a:latin typeface="PT Sans"/>
                <a:ea typeface="PT Sans"/>
                <a:cs typeface="PT Sans"/>
                <a:sym typeface="PT Sans"/>
              </a:defRPr>
            </a:lvl7pPr>
            <a:lvl8pPr lvl="7" algn="ctr">
              <a:lnSpc>
                <a:spcPct val="100000"/>
              </a:lnSpc>
              <a:spcBef>
                <a:spcPts val="0"/>
              </a:spcBef>
              <a:spcAft>
                <a:spcPts val="0"/>
              </a:spcAft>
              <a:buSzPts val="1600"/>
              <a:buFont typeface="PT Sans"/>
              <a:buNone/>
              <a:defRPr>
                <a:latin typeface="PT Sans"/>
                <a:ea typeface="PT Sans"/>
                <a:cs typeface="PT Sans"/>
                <a:sym typeface="PT Sans"/>
              </a:defRPr>
            </a:lvl8pPr>
            <a:lvl9pPr lvl="8"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515" name="Google Shape;515;p54"/>
          <p:cNvSpPr txBox="1"/>
          <p:nvPr>
            <p:ph idx="2" type="title"/>
          </p:nvPr>
        </p:nvSpPr>
        <p:spPr>
          <a:xfrm>
            <a:off x="2223600" y="3354350"/>
            <a:ext cx="4696800" cy="85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16" name="Google Shape;516;p54"/>
          <p:cNvSpPr txBox="1"/>
          <p:nvPr>
            <p:ph idx="3" type="subTitle"/>
          </p:nvPr>
        </p:nvSpPr>
        <p:spPr>
          <a:xfrm>
            <a:off x="2223600" y="4257426"/>
            <a:ext cx="4696800" cy="34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PT Sans"/>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Font typeface="PT Sans"/>
              <a:buNone/>
              <a:defRPr>
                <a:latin typeface="PT Sans"/>
                <a:ea typeface="PT Sans"/>
                <a:cs typeface="PT Sans"/>
                <a:sym typeface="PT Sans"/>
              </a:defRPr>
            </a:lvl4pPr>
            <a:lvl5pPr lvl="4" algn="ctr">
              <a:lnSpc>
                <a:spcPct val="100000"/>
              </a:lnSpc>
              <a:spcBef>
                <a:spcPts val="0"/>
              </a:spcBef>
              <a:spcAft>
                <a:spcPts val="0"/>
              </a:spcAft>
              <a:buSzPts val="1600"/>
              <a:buFont typeface="PT Sans"/>
              <a:buNone/>
              <a:defRPr>
                <a:latin typeface="PT Sans"/>
                <a:ea typeface="PT Sans"/>
                <a:cs typeface="PT Sans"/>
                <a:sym typeface="PT Sans"/>
              </a:defRPr>
            </a:lvl5pPr>
            <a:lvl6pPr lvl="5" algn="ctr">
              <a:lnSpc>
                <a:spcPct val="100000"/>
              </a:lnSpc>
              <a:spcBef>
                <a:spcPts val="0"/>
              </a:spcBef>
              <a:spcAft>
                <a:spcPts val="0"/>
              </a:spcAft>
              <a:buSzPts val="1600"/>
              <a:buFont typeface="PT Sans"/>
              <a:buNone/>
              <a:defRPr>
                <a:latin typeface="PT Sans"/>
                <a:ea typeface="PT Sans"/>
                <a:cs typeface="PT Sans"/>
                <a:sym typeface="PT Sans"/>
              </a:defRPr>
            </a:lvl6pPr>
            <a:lvl7pPr lvl="6" algn="ctr">
              <a:lnSpc>
                <a:spcPct val="100000"/>
              </a:lnSpc>
              <a:spcBef>
                <a:spcPts val="0"/>
              </a:spcBef>
              <a:spcAft>
                <a:spcPts val="0"/>
              </a:spcAft>
              <a:buSzPts val="1600"/>
              <a:buFont typeface="PT Sans"/>
              <a:buNone/>
              <a:defRPr>
                <a:latin typeface="PT Sans"/>
                <a:ea typeface="PT Sans"/>
                <a:cs typeface="PT Sans"/>
                <a:sym typeface="PT Sans"/>
              </a:defRPr>
            </a:lvl7pPr>
            <a:lvl8pPr lvl="7" algn="ctr">
              <a:lnSpc>
                <a:spcPct val="100000"/>
              </a:lnSpc>
              <a:spcBef>
                <a:spcPts val="0"/>
              </a:spcBef>
              <a:spcAft>
                <a:spcPts val="0"/>
              </a:spcAft>
              <a:buSzPts val="1600"/>
              <a:buFont typeface="PT Sans"/>
              <a:buNone/>
              <a:defRPr>
                <a:latin typeface="PT Sans"/>
                <a:ea typeface="PT Sans"/>
                <a:cs typeface="PT Sans"/>
                <a:sym typeface="PT Sans"/>
              </a:defRPr>
            </a:lvl8pPr>
            <a:lvl9pPr lvl="8"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517" name="Google Shape;517;p54"/>
          <p:cNvSpPr txBox="1"/>
          <p:nvPr>
            <p:ph idx="4" type="title"/>
          </p:nvPr>
        </p:nvSpPr>
        <p:spPr>
          <a:xfrm>
            <a:off x="2223600" y="1944550"/>
            <a:ext cx="4696800" cy="85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18" name="Google Shape;518;p54"/>
          <p:cNvSpPr txBox="1"/>
          <p:nvPr>
            <p:ph idx="5" type="subTitle"/>
          </p:nvPr>
        </p:nvSpPr>
        <p:spPr>
          <a:xfrm>
            <a:off x="2223600" y="2847626"/>
            <a:ext cx="4696800" cy="34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PT Sans"/>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Font typeface="PT Sans"/>
              <a:buNone/>
              <a:defRPr>
                <a:latin typeface="PT Sans"/>
                <a:ea typeface="PT Sans"/>
                <a:cs typeface="PT Sans"/>
                <a:sym typeface="PT Sans"/>
              </a:defRPr>
            </a:lvl4pPr>
            <a:lvl5pPr lvl="4" algn="ctr">
              <a:lnSpc>
                <a:spcPct val="100000"/>
              </a:lnSpc>
              <a:spcBef>
                <a:spcPts val="0"/>
              </a:spcBef>
              <a:spcAft>
                <a:spcPts val="0"/>
              </a:spcAft>
              <a:buSzPts val="1600"/>
              <a:buFont typeface="PT Sans"/>
              <a:buNone/>
              <a:defRPr>
                <a:latin typeface="PT Sans"/>
                <a:ea typeface="PT Sans"/>
                <a:cs typeface="PT Sans"/>
                <a:sym typeface="PT Sans"/>
              </a:defRPr>
            </a:lvl5pPr>
            <a:lvl6pPr lvl="5" algn="ctr">
              <a:lnSpc>
                <a:spcPct val="100000"/>
              </a:lnSpc>
              <a:spcBef>
                <a:spcPts val="0"/>
              </a:spcBef>
              <a:spcAft>
                <a:spcPts val="0"/>
              </a:spcAft>
              <a:buSzPts val="1600"/>
              <a:buFont typeface="PT Sans"/>
              <a:buNone/>
              <a:defRPr>
                <a:latin typeface="PT Sans"/>
                <a:ea typeface="PT Sans"/>
                <a:cs typeface="PT Sans"/>
                <a:sym typeface="PT Sans"/>
              </a:defRPr>
            </a:lvl6pPr>
            <a:lvl7pPr lvl="6" algn="ctr">
              <a:lnSpc>
                <a:spcPct val="100000"/>
              </a:lnSpc>
              <a:spcBef>
                <a:spcPts val="0"/>
              </a:spcBef>
              <a:spcAft>
                <a:spcPts val="0"/>
              </a:spcAft>
              <a:buSzPts val="1600"/>
              <a:buFont typeface="PT Sans"/>
              <a:buNone/>
              <a:defRPr>
                <a:latin typeface="PT Sans"/>
                <a:ea typeface="PT Sans"/>
                <a:cs typeface="PT Sans"/>
                <a:sym typeface="PT Sans"/>
              </a:defRPr>
            </a:lvl7pPr>
            <a:lvl8pPr lvl="7" algn="ctr">
              <a:lnSpc>
                <a:spcPct val="100000"/>
              </a:lnSpc>
              <a:spcBef>
                <a:spcPts val="0"/>
              </a:spcBef>
              <a:spcAft>
                <a:spcPts val="0"/>
              </a:spcAft>
              <a:buSzPts val="1600"/>
              <a:buFont typeface="PT Sans"/>
              <a:buNone/>
              <a:defRPr>
                <a:latin typeface="PT Sans"/>
                <a:ea typeface="PT Sans"/>
                <a:cs typeface="PT Sans"/>
                <a:sym typeface="PT Sans"/>
              </a:defRPr>
            </a:lvl8pPr>
            <a:lvl9pPr lvl="8"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9" name="Shape 519"/>
        <p:cNvGrpSpPr/>
        <p:nvPr/>
      </p:nvGrpSpPr>
      <p:grpSpPr>
        <a:xfrm>
          <a:off x="0" y="0"/>
          <a:ext cx="0" cy="0"/>
          <a:chOff x="0" y="0"/>
          <a:chExt cx="0" cy="0"/>
        </a:xfrm>
      </p:grpSpPr>
      <p:sp>
        <p:nvSpPr>
          <p:cNvPr id="520" name="Google Shape;520;p55"/>
          <p:cNvSpPr/>
          <p:nvPr>
            <p:ph idx="2" type="pic"/>
          </p:nvPr>
        </p:nvSpPr>
        <p:spPr>
          <a:xfrm>
            <a:off x="0" y="0"/>
            <a:ext cx="9144000" cy="5143500"/>
          </a:xfrm>
          <a:prstGeom prst="rect">
            <a:avLst/>
          </a:prstGeom>
          <a:noFill/>
          <a:ln>
            <a:noFill/>
          </a:ln>
        </p:spPr>
      </p:sp>
      <p:sp>
        <p:nvSpPr>
          <p:cNvPr id="521" name="Google Shape;521;p55"/>
          <p:cNvSpPr txBox="1"/>
          <p:nvPr>
            <p:ph type="title"/>
          </p:nvPr>
        </p:nvSpPr>
        <p:spPr>
          <a:xfrm>
            <a:off x="723300" y="1315950"/>
            <a:ext cx="2771700" cy="251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36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522" name="Shape 522"/>
        <p:cNvGrpSpPr/>
        <p:nvPr/>
      </p:nvGrpSpPr>
      <p:grpSpPr>
        <a:xfrm>
          <a:off x="0" y="0"/>
          <a:ext cx="0" cy="0"/>
          <a:chOff x="0" y="0"/>
          <a:chExt cx="0" cy="0"/>
        </a:xfrm>
      </p:grpSpPr>
      <p:sp>
        <p:nvSpPr>
          <p:cNvPr id="523" name="Google Shape;523;p56"/>
          <p:cNvSpPr/>
          <p:nvPr/>
        </p:nvSpPr>
        <p:spPr>
          <a:xfrm flipH="1" rot="-813319">
            <a:off x="4432698"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56"/>
          <p:cNvSpPr/>
          <p:nvPr/>
        </p:nvSpPr>
        <p:spPr>
          <a:xfrm rot="649785">
            <a:off x="-1816445"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56"/>
          <p:cNvSpPr/>
          <p:nvPr/>
        </p:nvSpPr>
        <p:spPr>
          <a:xfrm flipH="1">
            <a:off x="620870"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56"/>
          <p:cNvSpPr/>
          <p:nvPr/>
        </p:nvSpPr>
        <p:spPr>
          <a:xfrm flipH="1" rot="-8823147">
            <a:off x="5804215"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56"/>
          <p:cNvSpPr/>
          <p:nvPr/>
        </p:nvSpPr>
        <p:spPr>
          <a:xfrm flipH="1" rot="8100000">
            <a:off x="-2522993" y="494176"/>
            <a:ext cx="4935837" cy="3769884"/>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56"/>
          <p:cNvSpPr/>
          <p:nvPr/>
        </p:nvSpPr>
        <p:spPr>
          <a:xfrm flipH="1" rot="-649785">
            <a:off x="3942880"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56"/>
          <p:cNvSpPr/>
          <p:nvPr/>
        </p:nvSpPr>
        <p:spPr>
          <a:xfrm flipH="1" rot="-2128845">
            <a:off x="-1704639" y="-1767729"/>
            <a:ext cx="7826192" cy="287789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56"/>
          <p:cNvSpPr txBox="1"/>
          <p:nvPr>
            <p:ph type="title"/>
          </p:nvPr>
        </p:nvSpPr>
        <p:spPr>
          <a:xfrm>
            <a:off x="1276650" y="438900"/>
            <a:ext cx="6590700" cy="10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7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31" name="Google Shape;531;p56"/>
          <p:cNvSpPr txBox="1"/>
          <p:nvPr>
            <p:ph idx="1" type="subTitle"/>
          </p:nvPr>
        </p:nvSpPr>
        <p:spPr>
          <a:xfrm>
            <a:off x="2854650" y="1652972"/>
            <a:ext cx="3434700" cy="10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32" name="Google Shape;532;p56"/>
          <p:cNvSpPr/>
          <p:nvPr/>
        </p:nvSpPr>
        <p:spPr>
          <a:xfrm flipH="1" rot="9555807">
            <a:off x="7660042"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56"/>
          <p:cNvSpPr txBox="1"/>
          <p:nvPr/>
        </p:nvSpPr>
        <p:spPr>
          <a:xfrm>
            <a:off x="1672100" y="3967300"/>
            <a:ext cx="5806800" cy="369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anrope"/>
                <a:ea typeface="Manrope"/>
                <a:cs typeface="Manrope"/>
                <a:sym typeface="Manrope"/>
              </a:rPr>
              <a:t>CREDITS: This presentation template was created by </a:t>
            </a:r>
            <a:r>
              <a:rPr b="1" i="0" lang="en" sz="1000" u="none" cap="none" strike="noStrike">
                <a:solidFill>
                  <a:schemeClr val="hlink"/>
                </a:solidFill>
                <a:uFill>
                  <a:noFill/>
                </a:uFill>
                <a:latin typeface="Manrope"/>
                <a:ea typeface="Manrope"/>
                <a:cs typeface="Manrope"/>
                <a:sym typeface="Manrope"/>
                <a:hlinkClick r:id="rId2"/>
              </a:rPr>
              <a:t>Slidesgo</a:t>
            </a:r>
            <a:r>
              <a:rPr b="0" i="0" lang="en" sz="1000" u="none" cap="none" strike="noStrike">
                <a:solidFill>
                  <a:schemeClr val="dk1"/>
                </a:solidFill>
                <a:latin typeface="Manrope"/>
                <a:ea typeface="Manrope"/>
                <a:cs typeface="Manrope"/>
                <a:sym typeface="Manrope"/>
              </a:rPr>
              <a:t>, and includes icons, infographics &amp; images by</a:t>
            </a:r>
            <a:r>
              <a:rPr b="1" i="0" lang="en" sz="1000" u="none" cap="none" strike="noStrike">
                <a:solidFill>
                  <a:schemeClr val="dk1"/>
                </a:solidFill>
                <a:latin typeface="Manrope"/>
                <a:ea typeface="Manrope"/>
                <a:cs typeface="Manrope"/>
                <a:sym typeface="Manrope"/>
              </a:rPr>
              <a:t> </a:t>
            </a:r>
            <a:r>
              <a:rPr b="1" i="0" lang="en" sz="1000" u="none" cap="none" strike="noStrike">
                <a:solidFill>
                  <a:schemeClr val="hlink"/>
                </a:solidFill>
                <a:uFill>
                  <a:noFill/>
                </a:uFill>
                <a:latin typeface="Manrope"/>
                <a:ea typeface="Manrope"/>
                <a:cs typeface="Manrope"/>
                <a:sym typeface="Manrope"/>
                <a:hlinkClick r:id="rId3"/>
              </a:rPr>
              <a:t>Freepik</a:t>
            </a:r>
            <a:endParaRPr b="1" i="0" sz="1000" u="none" cap="none" strike="noStrike">
              <a:solidFill>
                <a:schemeClr val="dk1"/>
              </a:solidFill>
              <a:latin typeface="Manrope"/>
              <a:ea typeface="Manrope"/>
              <a:cs typeface="Manrope"/>
              <a:sym typeface="Manrope"/>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38">
    <p:spTree>
      <p:nvGrpSpPr>
        <p:cNvPr id="534" name="Shape 534"/>
        <p:cNvGrpSpPr/>
        <p:nvPr/>
      </p:nvGrpSpPr>
      <p:grpSpPr>
        <a:xfrm>
          <a:off x="0" y="0"/>
          <a:ext cx="0" cy="0"/>
          <a:chOff x="0" y="0"/>
          <a:chExt cx="0" cy="0"/>
        </a:xfrm>
      </p:grpSpPr>
      <p:sp>
        <p:nvSpPr>
          <p:cNvPr id="535" name="Google Shape;535;p57"/>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57"/>
          <p:cNvSpPr/>
          <p:nvPr/>
        </p:nvSpPr>
        <p:spPr>
          <a:xfrm>
            <a:off x="5867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57"/>
          <p:cNvSpPr/>
          <p:nvPr/>
        </p:nvSpPr>
        <p:spPr>
          <a:xfrm rot="3952094">
            <a:off x="468168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57"/>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57"/>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57"/>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57"/>
          <p:cNvSpPr/>
          <p:nvPr/>
        </p:nvSpPr>
        <p:spPr>
          <a:xfrm rot="-7426355">
            <a:off x="-466609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57"/>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43" name="Google Shape;543;p57"/>
          <p:cNvSpPr txBox="1"/>
          <p:nvPr>
            <p:ph idx="1" type="body"/>
          </p:nvPr>
        </p:nvSpPr>
        <p:spPr>
          <a:xfrm>
            <a:off x="1545450" y="1330100"/>
            <a:ext cx="6053100" cy="3375900"/>
          </a:xfrm>
          <a:prstGeom prst="rect">
            <a:avLst/>
          </a:prstGeom>
          <a:noFill/>
          <a:ln>
            <a:noFill/>
          </a:ln>
        </p:spPr>
        <p:txBody>
          <a:bodyPr anchorCtr="0" anchor="t" bIns="91425" lIns="91425" spcFirstLastPara="1" rIns="91425" wrap="square" tIns="91425">
            <a:noAutofit/>
          </a:bodyPr>
          <a:lstStyle>
            <a:lvl1pPr indent="-330200" lvl="0" marL="457200" algn="ctr">
              <a:lnSpc>
                <a:spcPct val="100000"/>
              </a:lnSpc>
              <a:spcBef>
                <a:spcPts val="0"/>
              </a:spcBef>
              <a:spcAft>
                <a:spcPts val="0"/>
              </a:spcAft>
              <a:buSzPts val="1600"/>
              <a:buChar char="●"/>
              <a:defRPr/>
            </a:lvl1pPr>
            <a:lvl2pPr indent="-330200" lvl="1" marL="914400" algn="ctr">
              <a:lnSpc>
                <a:spcPct val="100000"/>
              </a:lnSpc>
              <a:spcBef>
                <a:spcPts val="0"/>
              </a:spcBef>
              <a:spcAft>
                <a:spcPts val="0"/>
              </a:spcAft>
              <a:buSzPts val="1600"/>
              <a:buChar char="○"/>
              <a:defRPr/>
            </a:lvl2pPr>
            <a:lvl3pPr indent="-330200" lvl="2" marL="1371600" algn="ctr">
              <a:lnSpc>
                <a:spcPct val="100000"/>
              </a:lnSpc>
              <a:spcBef>
                <a:spcPts val="1600"/>
              </a:spcBef>
              <a:spcAft>
                <a:spcPts val="0"/>
              </a:spcAft>
              <a:buSzPts val="1600"/>
              <a:buChar char="■"/>
              <a:defRPr/>
            </a:lvl3pPr>
            <a:lvl4pPr indent="-330200" lvl="3" marL="1828800" algn="ctr">
              <a:lnSpc>
                <a:spcPct val="100000"/>
              </a:lnSpc>
              <a:spcBef>
                <a:spcPts val="1600"/>
              </a:spcBef>
              <a:spcAft>
                <a:spcPts val="0"/>
              </a:spcAft>
              <a:buSzPts val="1600"/>
              <a:buChar char="●"/>
              <a:defRPr/>
            </a:lvl4pPr>
            <a:lvl5pPr indent="-330200" lvl="4" marL="2286000" algn="ctr">
              <a:lnSpc>
                <a:spcPct val="100000"/>
              </a:lnSpc>
              <a:spcBef>
                <a:spcPts val="1600"/>
              </a:spcBef>
              <a:spcAft>
                <a:spcPts val="0"/>
              </a:spcAft>
              <a:buSzPts val="1600"/>
              <a:buChar char="○"/>
              <a:defRPr/>
            </a:lvl5pPr>
            <a:lvl6pPr indent="-330200" lvl="5" marL="2743200" algn="ctr">
              <a:lnSpc>
                <a:spcPct val="100000"/>
              </a:lnSpc>
              <a:spcBef>
                <a:spcPts val="1600"/>
              </a:spcBef>
              <a:spcAft>
                <a:spcPts val="0"/>
              </a:spcAft>
              <a:buSzPts val="1600"/>
              <a:buChar char="■"/>
              <a:defRPr/>
            </a:lvl6pPr>
            <a:lvl7pPr indent="-330200" lvl="6" marL="3200400" algn="ctr">
              <a:lnSpc>
                <a:spcPct val="100000"/>
              </a:lnSpc>
              <a:spcBef>
                <a:spcPts val="1600"/>
              </a:spcBef>
              <a:spcAft>
                <a:spcPts val="0"/>
              </a:spcAft>
              <a:buSzPts val="1600"/>
              <a:buChar char="●"/>
              <a:defRPr/>
            </a:lvl7pPr>
            <a:lvl8pPr indent="-330200" lvl="7" marL="3657600" algn="ctr">
              <a:lnSpc>
                <a:spcPct val="100000"/>
              </a:lnSpc>
              <a:spcBef>
                <a:spcPts val="1600"/>
              </a:spcBef>
              <a:spcAft>
                <a:spcPts val="0"/>
              </a:spcAft>
              <a:buSzPts val="1600"/>
              <a:buChar char="○"/>
              <a:defRPr/>
            </a:lvl8pPr>
            <a:lvl9pPr indent="-330200" lvl="8" marL="4114800" algn="ctr">
              <a:lnSpc>
                <a:spcPct val="100000"/>
              </a:lnSpc>
              <a:spcBef>
                <a:spcPts val="1600"/>
              </a:spcBef>
              <a:spcAft>
                <a:spcPts val="1600"/>
              </a:spcAft>
              <a:buSzPts val="16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4" name="Shape 544"/>
        <p:cNvGrpSpPr/>
        <p:nvPr/>
      </p:nvGrpSpPr>
      <p:grpSpPr>
        <a:xfrm>
          <a:off x="0" y="0"/>
          <a:ext cx="0" cy="0"/>
          <a:chOff x="0" y="0"/>
          <a:chExt cx="0" cy="0"/>
        </a:xfrm>
      </p:grpSpPr>
      <p:sp>
        <p:nvSpPr>
          <p:cNvPr id="545" name="Google Shape;545;p58"/>
          <p:cNvSpPr/>
          <p:nvPr/>
        </p:nvSpPr>
        <p:spPr>
          <a:xfrm rot="813319">
            <a:off x="-704002" y="2342077"/>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58"/>
          <p:cNvSpPr/>
          <p:nvPr/>
        </p:nvSpPr>
        <p:spPr>
          <a:xfrm rot="-5553048">
            <a:off x="-3421688" y="1600648"/>
            <a:ext cx="5990367" cy="5613156"/>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AC9078">
              <a:alpha val="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58"/>
          <p:cNvSpPr/>
          <p:nvPr/>
        </p:nvSpPr>
        <p:spPr>
          <a:xfrm flipH="1" rot="-1460553">
            <a:off x="6702382" y="-661835"/>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8"/>
          <p:cNvSpPr/>
          <p:nvPr/>
        </p:nvSpPr>
        <p:spPr>
          <a:xfrm rot="3657786">
            <a:off x="7243056" y="893138"/>
            <a:ext cx="4558957" cy="1365879"/>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58"/>
          <p:cNvSpPr/>
          <p:nvPr/>
        </p:nvSpPr>
        <p:spPr>
          <a:xfrm rot="3624623">
            <a:off x="5761668" y="608449"/>
            <a:ext cx="7826028" cy="287783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58"/>
          <p:cNvSpPr txBox="1"/>
          <p:nvPr>
            <p:ph type="title"/>
          </p:nvPr>
        </p:nvSpPr>
        <p:spPr>
          <a:xfrm>
            <a:off x="720000" y="437700"/>
            <a:ext cx="77028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51" name="Google Shape;551;p58"/>
          <p:cNvSpPr txBox="1"/>
          <p:nvPr>
            <p:ph idx="1" type="body"/>
          </p:nvPr>
        </p:nvSpPr>
        <p:spPr>
          <a:xfrm>
            <a:off x="720000" y="1095450"/>
            <a:ext cx="7702800" cy="3610800"/>
          </a:xfrm>
          <a:prstGeom prst="rect">
            <a:avLst/>
          </a:prstGeom>
          <a:noFill/>
          <a:ln>
            <a:noFill/>
          </a:ln>
        </p:spPr>
        <p:txBody>
          <a:bodyPr anchorCtr="0" anchor="b" bIns="91425" lIns="91425" spcFirstLastPara="1" rIns="91425" wrap="square" tIns="91425">
            <a:noAutofit/>
          </a:bodyPr>
          <a:lstStyle>
            <a:lvl1pPr indent="-330200" lvl="0" marL="457200" algn="l">
              <a:lnSpc>
                <a:spcPct val="100000"/>
              </a:lnSpc>
              <a:spcBef>
                <a:spcPts val="0"/>
              </a:spcBef>
              <a:spcAft>
                <a:spcPts val="0"/>
              </a:spcAft>
              <a:buSzPts val="1600"/>
              <a:buChar char="●"/>
              <a:defRPr sz="1250">
                <a:latin typeface="Manrope"/>
                <a:ea typeface="Manrope"/>
                <a:cs typeface="Manrope"/>
                <a:sym typeface="Manrope"/>
              </a:defRPr>
            </a:lvl1pPr>
            <a:lvl2pPr indent="-330200" lvl="1" marL="914400" algn="l">
              <a:lnSpc>
                <a:spcPct val="100000"/>
              </a:lnSpc>
              <a:spcBef>
                <a:spcPts val="0"/>
              </a:spcBef>
              <a:spcAft>
                <a:spcPts val="0"/>
              </a:spcAft>
              <a:buSzPts val="1600"/>
              <a:buChar char="○"/>
              <a:defRPr/>
            </a:lvl2pPr>
            <a:lvl3pPr indent="-330200" lvl="2" marL="1371600" algn="l">
              <a:lnSpc>
                <a:spcPct val="100000"/>
              </a:lnSpc>
              <a:spcBef>
                <a:spcPts val="0"/>
              </a:spcBef>
              <a:spcAft>
                <a:spcPts val="0"/>
              </a:spcAft>
              <a:buSzPts val="1600"/>
              <a:buChar char="■"/>
              <a:defRPr/>
            </a:lvl3pPr>
            <a:lvl4pPr indent="-330200" lvl="3" marL="1828800" algn="l">
              <a:lnSpc>
                <a:spcPct val="100000"/>
              </a:lnSpc>
              <a:spcBef>
                <a:spcPts val="0"/>
              </a:spcBef>
              <a:spcAft>
                <a:spcPts val="0"/>
              </a:spcAft>
              <a:buSzPts val="1600"/>
              <a:buChar char="●"/>
              <a:defRPr/>
            </a:lvl4pPr>
            <a:lvl5pPr indent="-330200" lvl="4" marL="2286000" algn="l">
              <a:lnSpc>
                <a:spcPct val="100000"/>
              </a:lnSpc>
              <a:spcBef>
                <a:spcPts val="0"/>
              </a:spcBef>
              <a:spcAft>
                <a:spcPts val="0"/>
              </a:spcAft>
              <a:buSzPts val="1600"/>
              <a:buChar char="○"/>
              <a:defRPr/>
            </a:lvl5pPr>
            <a:lvl6pPr indent="-330200" lvl="5" marL="2743200" algn="l">
              <a:lnSpc>
                <a:spcPct val="100000"/>
              </a:lnSpc>
              <a:spcBef>
                <a:spcPts val="0"/>
              </a:spcBef>
              <a:spcAft>
                <a:spcPts val="0"/>
              </a:spcAft>
              <a:buSzPts val="1600"/>
              <a:buChar char="■"/>
              <a:defRPr/>
            </a:lvl6pPr>
            <a:lvl7pPr indent="-330200" lvl="6" marL="3200400" algn="l">
              <a:lnSpc>
                <a:spcPct val="100000"/>
              </a:lnSpc>
              <a:spcBef>
                <a:spcPts val="0"/>
              </a:spcBef>
              <a:spcAft>
                <a:spcPts val="0"/>
              </a:spcAft>
              <a:buSzPts val="1600"/>
              <a:buChar char="●"/>
              <a:defRPr/>
            </a:lvl7pPr>
            <a:lvl8pPr indent="-330200" lvl="7" marL="3657600" algn="l">
              <a:lnSpc>
                <a:spcPct val="100000"/>
              </a:lnSpc>
              <a:spcBef>
                <a:spcPts val="0"/>
              </a:spcBef>
              <a:spcAft>
                <a:spcPts val="0"/>
              </a:spcAft>
              <a:buSzPts val="1600"/>
              <a:buChar char="○"/>
              <a:defRPr/>
            </a:lvl8pPr>
            <a:lvl9pPr indent="-330200" lvl="8" marL="4114800" algn="l">
              <a:lnSpc>
                <a:spcPct val="100000"/>
              </a:lnSpc>
              <a:spcBef>
                <a:spcPts val="0"/>
              </a:spcBef>
              <a:spcAft>
                <a:spcPts val="0"/>
              </a:spcAft>
              <a:buSzPts val="16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552" name="Shape 552"/>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53" name="Shape 553"/>
        <p:cNvGrpSpPr/>
        <p:nvPr/>
      </p:nvGrpSpPr>
      <p:grpSpPr>
        <a:xfrm>
          <a:off x="0" y="0"/>
          <a:ext cx="0" cy="0"/>
          <a:chOff x="0" y="0"/>
          <a:chExt cx="0" cy="0"/>
        </a:xfrm>
      </p:grpSpPr>
      <p:sp>
        <p:nvSpPr>
          <p:cNvPr id="554" name="Google Shape;554;p60"/>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60"/>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60"/>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60"/>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60"/>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60"/>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60" name="Shape 560"/>
        <p:cNvGrpSpPr/>
        <p:nvPr/>
      </p:nvGrpSpPr>
      <p:grpSpPr>
        <a:xfrm>
          <a:off x="0" y="0"/>
          <a:ext cx="0" cy="0"/>
          <a:chOff x="0" y="0"/>
          <a:chExt cx="0" cy="0"/>
        </a:xfrm>
      </p:grpSpPr>
      <p:sp>
        <p:nvSpPr>
          <p:cNvPr id="561" name="Google Shape;561;p61"/>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61"/>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61"/>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61"/>
          <p:cNvSpPr/>
          <p:nvPr/>
        </p:nvSpPr>
        <p:spPr>
          <a:xfrm rot="-10285603">
            <a:off x="633647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61"/>
          <p:cNvSpPr/>
          <p:nvPr/>
        </p:nvSpPr>
        <p:spPr>
          <a:xfrm rot="-2238616">
            <a:off x="-4635728" y="470344"/>
            <a:ext cx="7826078" cy="287785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6">
    <p:spTree>
      <p:nvGrpSpPr>
        <p:cNvPr id="566" name="Shape 566"/>
        <p:cNvGrpSpPr/>
        <p:nvPr/>
      </p:nvGrpSpPr>
      <p:grpSpPr>
        <a:xfrm>
          <a:off x="0" y="0"/>
          <a:ext cx="0" cy="0"/>
          <a:chOff x="0" y="0"/>
          <a:chExt cx="0" cy="0"/>
        </a:xfrm>
      </p:grpSpPr>
      <p:sp>
        <p:nvSpPr>
          <p:cNvPr id="567" name="Google Shape;567;p62"/>
          <p:cNvSpPr/>
          <p:nvPr/>
        </p:nvSpPr>
        <p:spPr>
          <a:xfrm rot="813319">
            <a:off x="-1121291"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62"/>
          <p:cNvSpPr/>
          <p:nvPr/>
        </p:nvSpPr>
        <p:spPr>
          <a:xfrm flipH="1" rot="-649785">
            <a:off x="6971064"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62"/>
          <p:cNvSpPr/>
          <p:nvPr/>
        </p:nvSpPr>
        <p:spPr>
          <a:xfrm>
            <a:off x="1620973"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62"/>
          <p:cNvSpPr/>
          <p:nvPr/>
        </p:nvSpPr>
        <p:spPr>
          <a:xfrm rot="8823147">
            <a:off x="-2081090"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62"/>
          <p:cNvSpPr/>
          <p:nvPr/>
        </p:nvSpPr>
        <p:spPr>
          <a:xfrm rot="-8100000">
            <a:off x="7300672" y="494176"/>
            <a:ext cx="4935837" cy="3769884"/>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62"/>
          <p:cNvSpPr/>
          <p:nvPr/>
        </p:nvSpPr>
        <p:spPr>
          <a:xfrm rot="649785">
            <a:off x="1211739"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62"/>
          <p:cNvSpPr/>
          <p:nvPr/>
        </p:nvSpPr>
        <p:spPr>
          <a:xfrm rot="2128845">
            <a:off x="3591964" y="-1767729"/>
            <a:ext cx="7826192" cy="287789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62"/>
          <p:cNvSpPr/>
          <p:nvPr/>
        </p:nvSpPr>
        <p:spPr>
          <a:xfrm rot="-9555807">
            <a:off x="-5772621"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7">
    <p:spTree>
      <p:nvGrpSpPr>
        <p:cNvPr id="575" name="Shape 575"/>
        <p:cNvGrpSpPr/>
        <p:nvPr/>
      </p:nvGrpSpPr>
      <p:grpSpPr>
        <a:xfrm>
          <a:off x="0" y="0"/>
          <a:ext cx="0" cy="0"/>
          <a:chOff x="0" y="0"/>
          <a:chExt cx="0" cy="0"/>
        </a:xfrm>
      </p:grpSpPr>
      <p:sp>
        <p:nvSpPr>
          <p:cNvPr id="576" name="Google Shape;576;p63"/>
          <p:cNvSpPr/>
          <p:nvPr/>
        </p:nvSpPr>
        <p:spPr>
          <a:xfrm flipH="1" rot="-7405535">
            <a:off x="-3234670" y="-395249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3"/>
          <p:cNvSpPr/>
          <p:nvPr/>
        </p:nvSpPr>
        <p:spPr>
          <a:xfrm rot="10800000">
            <a:off x="-4386762" y="886054"/>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63"/>
          <p:cNvSpPr/>
          <p:nvPr/>
        </p:nvSpPr>
        <p:spPr>
          <a:xfrm rot="-6847906">
            <a:off x="-4259206" y="2193197"/>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63"/>
          <p:cNvSpPr/>
          <p:nvPr/>
        </p:nvSpPr>
        <p:spPr>
          <a:xfrm flipH="1" rot="10150240">
            <a:off x="-3503869" y="4261834"/>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63"/>
          <p:cNvSpPr/>
          <p:nvPr/>
        </p:nvSpPr>
        <p:spPr>
          <a:xfrm rot="-9986681">
            <a:off x="4621400" y="2424119"/>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63"/>
          <p:cNvSpPr/>
          <p:nvPr/>
        </p:nvSpPr>
        <p:spPr>
          <a:xfrm rot="514397">
            <a:off x="5775901" y="-348575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63"/>
          <p:cNvSpPr/>
          <p:nvPr/>
        </p:nvSpPr>
        <p:spPr>
          <a:xfrm rot="3373645">
            <a:off x="6277252" y="102828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theme" Target="../theme/theme3.xml"/><Relationship Id="rId50" Type="http://schemas.openxmlformats.org/officeDocument/2006/relationships/slideLayout" Target="../slideLayouts/slideLayout6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21075" y="438900"/>
            <a:ext cx="7698600" cy="572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2800"/>
              <a:buFont typeface="Kulim Park"/>
              <a:buNone/>
              <a:defRPr b="0" i="0" sz="2800" u="none" cap="none" strike="noStrike">
                <a:solidFill>
                  <a:schemeClr val="dk1"/>
                </a:solidFill>
                <a:latin typeface="Kulim Park"/>
                <a:ea typeface="Kulim Park"/>
                <a:cs typeface="Kulim Park"/>
                <a:sym typeface="Kulim Park"/>
              </a:defRPr>
            </a:lvl1pPr>
            <a:lvl2pPr lvl="1"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2pPr>
            <a:lvl3pPr lvl="2"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3pPr>
            <a:lvl4pPr lvl="3"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4pPr>
            <a:lvl5pPr lvl="4"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5pPr>
            <a:lvl6pPr lvl="5"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6pPr>
            <a:lvl7pPr lvl="6"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7pPr>
            <a:lvl8pPr lvl="7"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8pPr>
            <a:lvl9pPr lvl="8"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9pPr>
          </a:lstStyle>
          <a:p/>
        </p:txBody>
      </p:sp>
      <p:sp>
        <p:nvSpPr>
          <p:cNvPr id="52" name="Google Shape;52;p13"/>
          <p:cNvSpPr txBox="1"/>
          <p:nvPr>
            <p:ph idx="1" type="body"/>
          </p:nvPr>
        </p:nvSpPr>
        <p:spPr>
          <a:xfrm>
            <a:off x="721075" y="1351868"/>
            <a:ext cx="7701900" cy="32475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1pPr>
            <a:lvl2pPr indent="-330200" lvl="1" marL="9144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2pPr>
            <a:lvl3pPr indent="-330200" lvl="2" marL="13716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3pPr>
            <a:lvl4pPr indent="-330200" lvl="3" marL="18288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4pPr>
            <a:lvl5pPr indent="-330200" lvl="4" marL="22860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5pPr>
            <a:lvl6pPr indent="-330200" lvl="5" marL="27432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6pPr>
            <a:lvl7pPr indent="-330200" lvl="6" marL="32004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7pPr>
            <a:lvl8pPr indent="-330200" lvl="7" marL="36576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8pPr>
            <a:lvl9pPr indent="-330200" lvl="8" marL="41148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4"/>
          <p:cNvSpPr txBox="1"/>
          <p:nvPr>
            <p:ph type="ctrTitle"/>
          </p:nvPr>
        </p:nvSpPr>
        <p:spPr>
          <a:xfrm>
            <a:off x="776725" y="2190725"/>
            <a:ext cx="7697700" cy="15981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5200"/>
              <a:buNone/>
            </a:pPr>
            <a:r>
              <a:rPr lang="en" sz="5000">
                <a:latin typeface="Kulim Park"/>
                <a:ea typeface="Kulim Park"/>
                <a:cs typeface="Kulim Park"/>
                <a:sym typeface="Kulim Park"/>
              </a:rPr>
              <a:t>ZARA MARKET STRATEGY</a:t>
            </a:r>
            <a:r>
              <a:rPr lang="en" sz="5400">
                <a:latin typeface="Kulim Park"/>
                <a:ea typeface="Kulim Park"/>
                <a:cs typeface="Kulim Park"/>
                <a:sym typeface="Kulim Park"/>
              </a:rPr>
              <a:t> </a:t>
            </a:r>
            <a:r>
              <a:rPr lang="en" sz="6000"/>
              <a:t> </a:t>
            </a:r>
            <a:endParaRPr sz="2600">
              <a:solidFill>
                <a:schemeClr val="dk2"/>
              </a:solidFill>
              <a:latin typeface="Kulim Park"/>
              <a:ea typeface="Kulim Park"/>
              <a:cs typeface="Kulim Park"/>
              <a:sym typeface="Kulim Park"/>
            </a:endParaRPr>
          </a:p>
        </p:txBody>
      </p:sp>
      <p:sp>
        <p:nvSpPr>
          <p:cNvPr id="588" name="Google Shape;588;p64"/>
          <p:cNvSpPr txBox="1"/>
          <p:nvPr>
            <p:ph idx="1" type="subTitle"/>
          </p:nvPr>
        </p:nvSpPr>
        <p:spPr>
          <a:xfrm>
            <a:off x="2016325" y="3582775"/>
            <a:ext cx="5218500" cy="54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sz="1500"/>
              <a:t>Combining Consumer Insights &amp; Advertising Strategies</a:t>
            </a:r>
            <a:endParaRPr sz="1500"/>
          </a:p>
        </p:txBody>
      </p:sp>
      <p:pic>
        <p:nvPicPr>
          <p:cNvPr id="589" name="Google Shape;589;p64"/>
          <p:cNvPicPr preferRelativeResize="0"/>
          <p:nvPr/>
        </p:nvPicPr>
        <p:blipFill>
          <a:blip r:embed="rId3">
            <a:alphaModFix/>
          </a:blip>
          <a:stretch>
            <a:fillRect/>
          </a:stretch>
        </p:blipFill>
        <p:spPr>
          <a:xfrm>
            <a:off x="3210788" y="685825"/>
            <a:ext cx="2829578" cy="1885925"/>
          </a:xfrm>
          <a:prstGeom prst="rect">
            <a:avLst/>
          </a:prstGeom>
          <a:noFill/>
          <a:ln>
            <a:noFill/>
          </a:ln>
        </p:spPr>
      </p:pic>
      <p:sp>
        <p:nvSpPr>
          <p:cNvPr id="590" name="Google Shape;590;p64"/>
          <p:cNvSpPr txBox="1"/>
          <p:nvPr>
            <p:ph idx="1" type="subTitle"/>
          </p:nvPr>
        </p:nvSpPr>
        <p:spPr>
          <a:xfrm>
            <a:off x="1962750" y="4131475"/>
            <a:ext cx="5218500" cy="54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sz="1500"/>
              <a:t>Team Kanyaraasi</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73"/>
          <p:cNvSpPr/>
          <p:nvPr/>
        </p:nvSpPr>
        <p:spPr>
          <a:xfrm flipH="1" rot="-359004">
            <a:off x="3474573" y="-1551471"/>
            <a:ext cx="8440667" cy="8440025"/>
          </a:xfrm>
          <a:custGeom>
            <a:rect b="b" l="l" r="r" t="t"/>
            <a:pathLst>
              <a:path extrusionOk="0" h="122671" w="122671">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73"/>
          <p:cNvSpPr txBox="1"/>
          <p:nvPr>
            <p:ph idx="1" type="subTitle"/>
          </p:nvPr>
        </p:nvSpPr>
        <p:spPr>
          <a:xfrm>
            <a:off x="294675" y="2293450"/>
            <a:ext cx="3394200" cy="113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000000"/>
                </a:solidFill>
              </a:rPr>
              <a:t>Pop-Up Stores:</a:t>
            </a:r>
            <a:endParaRPr b="1" sz="1200">
              <a:solidFill>
                <a:srgbClr val="000000"/>
              </a:solidFill>
            </a:endParaRPr>
          </a:p>
          <a:p>
            <a:pPr indent="-304800" lvl="0" marL="457200" rtl="0" algn="l">
              <a:lnSpc>
                <a:spcPct val="115000"/>
              </a:lnSpc>
              <a:spcBef>
                <a:spcPts val="1200"/>
              </a:spcBef>
              <a:spcAft>
                <a:spcPts val="0"/>
              </a:spcAft>
              <a:buClr>
                <a:srgbClr val="000000"/>
              </a:buClr>
              <a:buSzPts val="1200"/>
              <a:buFont typeface="Manrope"/>
              <a:buChar char="●"/>
            </a:pPr>
            <a:r>
              <a:rPr lang="en" sz="1200">
                <a:solidFill>
                  <a:srgbClr val="000000"/>
                </a:solidFill>
              </a:rPr>
              <a:t>Limited-time events in key markets</a:t>
            </a:r>
            <a:endParaRPr sz="1200">
              <a:solidFill>
                <a:srgbClr val="000000"/>
              </a:solidFill>
            </a:endParaRPr>
          </a:p>
          <a:p>
            <a:pPr indent="-304800" lvl="0" marL="457200" rtl="0" algn="l">
              <a:lnSpc>
                <a:spcPct val="115000"/>
              </a:lnSpc>
              <a:spcBef>
                <a:spcPts val="0"/>
              </a:spcBef>
              <a:spcAft>
                <a:spcPts val="0"/>
              </a:spcAft>
              <a:buClr>
                <a:srgbClr val="000000"/>
              </a:buClr>
              <a:buSzPts val="1200"/>
              <a:buFont typeface="Manrope"/>
              <a:buChar char="●"/>
            </a:pPr>
            <a:r>
              <a:rPr lang="en" sz="1200">
                <a:solidFill>
                  <a:srgbClr val="000000"/>
                </a:solidFill>
              </a:rPr>
              <a:t>AR fitting rooms to enhance customer experience</a:t>
            </a:r>
            <a:endParaRPr sz="1200">
              <a:solidFill>
                <a:srgbClr val="000000"/>
              </a:solidFill>
            </a:endParaRPr>
          </a:p>
          <a:p>
            <a:pPr indent="0" lvl="0" marL="0" rtl="0" algn="l">
              <a:lnSpc>
                <a:spcPct val="115000"/>
              </a:lnSpc>
              <a:spcBef>
                <a:spcPts val="1200"/>
              </a:spcBef>
              <a:spcAft>
                <a:spcPts val="0"/>
              </a:spcAft>
              <a:buNone/>
            </a:pPr>
            <a:r>
              <a:rPr b="1" lang="en" sz="1200">
                <a:solidFill>
                  <a:srgbClr val="000000"/>
                </a:solidFill>
              </a:rPr>
              <a:t>Traditional Ads:</a:t>
            </a:r>
            <a:endParaRPr b="1" sz="1200">
              <a:solidFill>
                <a:srgbClr val="000000"/>
              </a:solidFill>
            </a:endParaRPr>
          </a:p>
          <a:p>
            <a:pPr indent="-304800" lvl="0" marL="457200" rtl="0" algn="l">
              <a:lnSpc>
                <a:spcPct val="115000"/>
              </a:lnSpc>
              <a:spcBef>
                <a:spcPts val="1200"/>
              </a:spcBef>
              <a:spcAft>
                <a:spcPts val="0"/>
              </a:spcAft>
              <a:buClr>
                <a:srgbClr val="000000"/>
              </a:buClr>
              <a:buSzPts val="1200"/>
              <a:buFont typeface="Manrope"/>
              <a:buChar char="●"/>
            </a:pPr>
            <a:r>
              <a:rPr lang="en" sz="1200">
                <a:solidFill>
                  <a:srgbClr val="000000"/>
                </a:solidFill>
              </a:rPr>
              <a:t>Billboards in high-traffic urban areas</a:t>
            </a:r>
            <a:endParaRPr sz="1200">
              <a:solidFill>
                <a:srgbClr val="000000"/>
              </a:solidFill>
            </a:endParaRPr>
          </a:p>
          <a:p>
            <a:pPr indent="-304800" lvl="0" marL="457200" rtl="0" algn="l">
              <a:lnSpc>
                <a:spcPct val="115000"/>
              </a:lnSpc>
              <a:spcBef>
                <a:spcPts val="0"/>
              </a:spcBef>
              <a:spcAft>
                <a:spcPts val="0"/>
              </a:spcAft>
              <a:buClr>
                <a:srgbClr val="000000"/>
              </a:buClr>
              <a:buSzPts val="1200"/>
              <a:buFont typeface="Manrope"/>
              <a:buChar char="●"/>
            </a:pPr>
            <a:r>
              <a:rPr lang="en" sz="1200">
                <a:solidFill>
                  <a:srgbClr val="000000"/>
                </a:solidFill>
              </a:rPr>
              <a:t>Fashion magazine placements</a:t>
            </a:r>
            <a:endParaRPr sz="1200">
              <a:solidFill>
                <a:srgbClr val="000000"/>
              </a:solidFill>
            </a:endParaRPr>
          </a:p>
          <a:p>
            <a:pPr indent="0" lvl="0" marL="0" rtl="0" algn="l">
              <a:lnSpc>
                <a:spcPct val="100000"/>
              </a:lnSpc>
              <a:spcBef>
                <a:spcPts val="1200"/>
              </a:spcBef>
              <a:spcAft>
                <a:spcPts val="0"/>
              </a:spcAft>
              <a:buSzPts val="1600"/>
              <a:buNone/>
            </a:pPr>
            <a:r>
              <a:t/>
            </a:r>
            <a:endParaRPr sz="1200"/>
          </a:p>
        </p:txBody>
      </p:sp>
      <p:sp>
        <p:nvSpPr>
          <p:cNvPr id="688" name="Google Shape;688;p73"/>
          <p:cNvSpPr txBox="1"/>
          <p:nvPr>
            <p:ph type="title"/>
          </p:nvPr>
        </p:nvSpPr>
        <p:spPr>
          <a:xfrm flipH="1">
            <a:off x="294675" y="279700"/>
            <a:ext cx="3179700" cy="1917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 sz="2900"/>
              <a:t>EXPERIENTIAL</a:t>
            </a:r>
            <a:r>
              <a:rPr lang="en" sz="2900"/>
              <a:t> </a:t>
            </a:r>
            <a:r>
              <a:rPr lang="en" sz="2900"/>
              <a:t>MARKETING</a:t>
            </a:r>
            <a:r>
              <a:rPr lang="en" sz="2900"/>
              <a:t> &amp; TRADITIONAL ADS</a:t>
            </a:r>
            <a:endParaRPr sz="2900"/>
          </a:p>
        </p:txBody>
      </p:sp>
      <p:sp>
        <p:nvSpPr>
          <p:cNvPr id="689" name="Google Shape;689;p73"/>
          <p:cNvSpPr/>
          <p:nvPr/>
        </p:nvSpPr>
        <p:spPr>
          <a:xfrm>
            <a:off x="6731227" y="-2946022"/>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73"/>
          <p:cNvSpPr/>
          <p:nvPr/>
        </p:nvSpPr>
        <p:spPr>
          <a:xfrm rot="-1016915">
            <a:off x="5075473" y="-2308287"/>
            <a:ext cx="7826174" cy="287788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73"/>
          <p:cNvSpPr/>
          <p:nvPr/>
        </p:nvSpPr>
        <p:spPr>
          <a:xfrm flipH="1" rot="4533645">
            <a:off x="3033013" y="5149086"/>
            <a:ext cx="8703289" cy="555821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2" name="Google Shape;692;p73" title="Screenshot 2025-03-10 at 10.51.09 PM.png"/>
          <p:cNvPicPr preferRelativeResize="0"/>
          <p:nvPr/>
        </p:nvPicPr>
        <p:blipFill>
          <a:blip r:embed="rId3">
            <a:alphaModFix/>
          </a:blip>
          <a:stretch>
            <a:fillRect/>
          </a:stretch>
        </p:blipFill>
        <p:spPr>
          <a:xfrm>
            <a:off x="4031775" y="1104800"/>
            <a:ext cx="4889577" cy="3320749"/>
          </a:xfrm>
          <a:prstGeom prst="rect">
            <a:avLst/>
          </a:prstGeom>
          <a:noFill/>
          <a:ln>
            <a:noFill/>
          </a:ln>
        </p:spPr>
      </p:pic>
    </p:spTree>
  </p:cSld>
  <p:clrMapOvr>
    <a:masterClrMapping/>
  </p:clrMapOvr>
  <mc:AlternateContent>
    <mc:Choice Requires="p14">
      <p:transition spd="med">
        <p14:flip dir="l"/>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74"/>
          <p:cNvSpPr txBox="1"/>
          <p:nvPr>
            <p:ph idx="8" type="title"/>
          </p:nvPr>
        </p:nvSpPr>
        <p:spPr>
          <a:xfrm flipH="1">
            <a:off x="720000" y="437700"/>
            <a:ext cx="7704000" cy="65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STRATEGIC RECOMMENDATIONS</a:t>
            </a:r>
            <a:r>
              <a:rPr lang="en"/>
              <a:t> - </a:t>
            </a:r>
            <a:r>
              <a:rPr lang="en">
                <a:solidFill>
                  <a:schemeClr val="lt1"/>
                </a:solidFill>
              </a:rPr>
              <a:t>4P’S</a:t>
            </a:r>
            <a:endParaRPr>
              <a:solidFill>
                <a:schemeClr val="lt1"/>
              </a:solidFill>
            </a:endParaRPr>
          </a:p>
        </p:txBody>
      </p:sp>
      <p:sp>
        <p:nvSpPr>
          <p:cNvPr id="698" name="Google Shape;698;p74"/>
          <p:cNvSpPr txBox="1"/>
          <p:nvPr>
            <p:ph idx="2" type="title"/>
          </p:nvPr>
        </p:nvSpPr>
        <p:spPr>
          <a:xfrm>
            <a:off x="5664001" y="3198000"/>
            <a:ext cx="2227200" cy="487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500"/>
              <a:buNone/>
            </a:pPr>
            <a:r>
              <a:rPr lang="en"/>
              <a:t>PRICE</a:t>
            </a:r>
            <a:endParaRPr/>
          </a:p>
        </p:txBody>
      </p:sp>
      <p:sp>
        <p:nvSpPr>
          <p:cNvPr id="699" name="Google Shape;699;p74"/>
          <p:cNvSpPr txBox="1"/>
          <p:nvPr>
            <p:ph idx="4" type="title"/>
          </p:nvPr>
        </p:nvSpPr>
        <p:spPr>
          <a:xfrm>
            <a:off x="1252726" y="1703625"/>
            <a:ext cx="2227200" cy="4875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500"/>
              <a:buNone/>
            </a:pPr>
            <a:r>
              <a:rPr lang="en"/>
              <a:t>PRODUCT</a:t>
            </a:r>
            <a:endParaRPr/>
          </a:p>
        </p:txBody>
      </p:sp>
      <p:sp>
        <p:nvSpPr>
          <p:cNvPr id="700" name="Google Shape;700;p74"/>
          <p:cNvSpPr txBox="1"/>
          <p:nvPr>
            <p:ph idx="3" type="subTitle"/>
          </p:nvPr>
        </p:nvSpPr>
        <p:spPr>
          <a:xfrm>
            <a:off x="5664025" y="3629875"/>
            <a:ext cx="2508600" cy="108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Maintain affordable luxury, launch loyalty programs, dynamic pricing, exclusive drops and offer seasonal discounts</a:t>
            </a:r>
            <a:endParaRPr/>
          </a:p>
        </p:txBody>
      </p:sp>
      <p:sp>
        <p:nvSpPr>
          <p:cNvPr id="701" name="Google Shape;701;p74"/>
          <p:cNvSpPr txBox="1"/>
          <p:nvPr>
            <p:ph type="title"/>
          </p:nvPr>
        </p:nvSpPr>
        <p:spPr>
          <a:xfrm>
            <a:off x="5664001" y="1703625"/>
            <a:ext cx="2227200" cy="487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500"/>
              <a:buNone/>
            </a:pPr>
            <a:r>
              <a:rPr lang="en"/>
              <a:t>PROMOTION</a:t>
            </a:r>
            <a:endParaRPr/>
          </a:p>
        </p:txBody>
      </p:sp>
      <p:sp>
        <p:nvSpPr>
          <p:cNvPr id="702" name="Google Shape;702;p74"/>
          <p:cNvSpPr txBox="1"/>
          <p:nvPr>
            <p:ph idx="1" type="subTitle"/>
          </p:nvPr>
        </p:nvSpPr>
        <p:spPr>
          <a:xfrm>
            <a:off x="5664053" y="2135500"/>
            <a:ext cx="2508600" cy="66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Boost influencer ads, host pop-ups, AI-driven ads, live shopping and maintain billboard presence</a:t>
            </a:r>
            <a:endParaRPr/>
          </a:p>
        </p:txBody>
      </p:sp>
      <p:sp>
        <p:nvSpPr>
          <p:cNvPr id="703" name="Google Shape;703;p74"/>
          <p:cNvSpPr txBox="1"/>
          <p:nvPr>
            <p:ph idx="5" type="subTitle"/>
          </p:nvPr>
        </p:nvSpPr>
        <p:spPr>
          <a:xfrm>
            <a:off x="971503" y="2135500"/>
            <a:ext cx="2508600" cy="661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rPr lang="en"/>
              <a:t>Expand "Join Life," broaden size range, and add personalized products, i.e, customisation</a:t>
            </a:r>
            <a:endParaRPr/>
          </a:p>
        </p:txBody>
      </p:sp>
      <p:sp>
        <p:nvSpPr>
          <p:cNvPr id="704" name="Google Shape;704;p74"/>
          <p:cNvSpPr txBox="1"/>
          <p:nvPr>
            <p:ph idx="6" type="title"/>
          </p:nvPr>
        </p:nvSpPr>
        <p:spPr>
          <a:xfrm>
            <a:off x="1252726" y="3198000"/>
            <a:ext cx="2227200" cy="4875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500"/>
              <a:buNone/>
            </a:pPr>
            <a:r>
              <a:rPr lang="en"/>
              <a:t>PLACE</a:t>
            </a:r>
            <a:endParaRPr/>
          </a:p>
        </p:txBody>
      </p:sp>
      <p:sp>
        <p:nvSpPr>
          <p:cNvPr id="705" name="Google Shape;705;p74"/>
          <p:cNvSpPr txBox="1"/>
          <p:nvPr>
            <p:ph idx="7" type="subTitle"/>
          </p:nvPr>
        </p:nvSpPr>
        <p:spPr>
          <a:xfrm>
            <a:off x="971475" y="3629875"/>
            <a:ext cx="2508600" cy="661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rPr lang="en"/>
              <a:t>Strengthen e-commerce, improve "click-and-collect," Omnichannel integration and introduce AR fitting rooms</a:t>
            </a:r>
            <a:endParaRPr/>
          </a:p>
        </p:txBody>
      </p:sp>
      <p:sp>
        <p:nvSpPr>
          <p:cNvPr id="706" name="Google Shape;706;p74"/>
          <p:cNvSpPr/>
          <p:nvPr/>
        </p:nvSpPr>
        <p:spPr>
          <a:xfrm flipH="1" rot="2054661">
            <a:off x="3878216" y="2775150"/>
            <a:ext cx="1387525" cy="1233006"/>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1">
              <a:alpha val="4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74"/>
          <p:cNvSpPr/>
          <p:nvPr/>
        </p:nvSpPr>
        <p:spPr>
          <a:xfrm flipH="1" rot="2054801">
            <a:off x="3638095" y="1712943"/>
            <a:ext cx="1730791" cy="1246865"/>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74"/>
          <p:cNvSpPr/>
          <p:nvPr/>
        </p:nvSpPr>
        <p:spPr>
          <a:xfrm>
            <a:off x="4938461" y="3351642"/>
            <a:ext cx="283834" cy="439771"/>
          </a:xfrm>
          <a:custGeom>
            <a:rect b="b" l="l" r="r" t="t"/>
            <a:pathLst>
              <a:path extrusionOk="0" h="10618" w="6853">
                <a:moveTo>
                  <a:pt x="4675" y="625"/>
                </a:moveTo>
                <a:cubicBezTo>
                  <a:pt x="4890" y="625"/>
                  <a:pt x="5104" y="911"/>
                  <a:pt x="5407" y="1089"/>
                </a:cubicBezTo>
                <a:lnTo>
                  <a:pt x="3890" y="3106"/>
                </a:lnTo>
                <a:lnTo>
                  <a:pt x="2963" y="3106"/>
                </a:lnTo>
                <a:lnTo>
                  <a:pt x="1446" y="1089"/>
                </a:lnTo>
                <a:cubicBezTo>
                  <a:pt x="1749" y="911"/>
                  <a:pt x="1963" y="625"/>
                  <a:pt x="2177" y="625"/>
                </a:cubicBezTo>
                <a:cubicBezTo>
                  <a:pt x="2320" y="625"/>
                  <a:pt x="2445" y="732"/>
                  <a:pt x="2606" y="857"/>
                </a:cubicBezTo>
                <a:cubicBezTo>
                  <a:pt x="2820" y="1036"/>
                  <a:pt x="3070" y="1250"/>
                  <a:pt x="3426" y="1250"/>
                </a:cubicBezTo>
                <a:cubicBezTo>
                  <a:pt x="3783" y="1250"/>
                  <a:pt x="4033" y="1036"/>
                  <a:pt x="4247" y="857"/>
                </a:cubicBezTo>
                <a:cubicBezTo>
                  <a:pt x="4408" y="732"/>
                  <a:pt x="4533" y="625"/>
                  <a:pt x="4675" y="625"/>
                </a:cubicBezTo>
                <a:close/>
                <a:moveTo>
                  <a:pt x="3980" y="3730"/>
                </a:moveTo>
                <a:cubicBezTo>
                  <a:pt x="5371" y="4462"/>
                  <a:pt x="6228" y="5871"/>
                  <a:pt x="6228" y="7441"/>
                </a:cubicBezTo>
                <a:lnTo>
                  <a:pt x="6228" y="7459"/>
                </a:lnTo>
                <a:lnTo>
                  <a:pt x="625" y="7459"/>
                </a:lnTo>
                <a:lnTo>
                  <a:pt x="625" y="7441"/>
                </a:lnTo>
                <a:cubicBezTo>
                  <a:pt x="625" y="5871"/>
                  <a:pt x="1482" y="4462"/>
                  <a:pt x="2873" y="3730"/>
                </a:cubicBezTo>
                <a:lnTo>
                  <a:pt x="3123" y="3730"/>
                </a:lnTo>
                <a:lnTo>
                  <a:pt x="3123" y="4355"/>
                </a:lnTo>
                <a:cubicBezTo>
                  <a:pt x="3123" y="5033"/>
                  <a:pt x="2552" y="5603"/>
                  <a:pt x="1874" y="5603"/>
                </a:cubicBezTo>
                <a:lnTo>
                  <a:pt x="1874" y="6228"/>
                </a:lnTo>
                <a:cubicBezTo>
                  <a:pt x="2516" y="6228"/>
                  <a:pt x="3087" y="5889"/>
                  <a:pt x="3426" y="5389"/>
                </a:cubicBezTo>
                <a:cubicBezTo>
                  <a:pt x="3765" y="5889"/>
                  <a:pt x="4336" y="6228"/>
                  <a:pt x="4979" y="6228"/>
                </a:cubicBezTo>
                <a:lnTo>
                  <a:pt x="4979" y="5603"/>
                </a:lnTo>
                <a:cubicBezTo>
                  <a:pt x="4301" y="5603"/>
                  <a:pt x="3730" y="5033"/>
                  <a:pt x="3730" y="4355"/>
                </a:cubicBezTo>
                <a:lnTo>
                  <a:pt x="3730" y="3730"/>
                </a:lnTo>
                <a:close/>
                <a:moveTo>
                  <a:pt x="1250" y="8084"/>
                </a:moveTo>
                <a:lnTo>
                  <a:pt x="1250" y="9939"/>
                </a:lnTo>
                <a:cubicBezTo>
                  <a:pt x="893" y="9814"/>
                  <a:pt x="625" y="9457"/>
                  <a:pt x="625" y="9065"/>
                </a:cubicBezTo>
                <a:lnTo>
                  <a:pt x="625" y="8084"/>
                </a:lnTo>
                <a:close/>
                <a:moveTo>
                  <a:pt x="6228" y="8084"/>
                </a:moveTo>
                <a:lnTo>
                  <a:pt x="6228" y="9065"/>
                </a:lnTo>
                <a:cubicBezTo>
                  <a:pt x="6228" y="9457"/>
                  <a:pt x="5960" y="9814"/>
                  <a:pt x="5603" y="9939"/>
                </a:cubicBezTo>
                <a:lnTo>
                  <a:pt x="5603" y="8084"/>
                </a:lnTo>
                <a:close/>
                <a:moveTo>
                  <a:pt x="2499" y="8084"/>
                </a:moveTo>
                <a:lnTo>
                  <a:pt x="2499" y="9993"/>
                </a:lnTo>
                <a:lnTo>
                  <a:pt x="1874" y="9993"/>
                </a:lnTo>
                <a:lnTo>
                  <a:pt x="1874" y="8084"/>
                </a:lnTo>
                <a:close/>
                <a:moveTo>
                  <a:pt x="3730" y="8084"/>
                </a:moveTo>
                <a:lnTo>
                  <a:pt x="3730" y="9993"/>
                </a:lnTo>
                <a:lnTo>
                  <a:pt x="3123" y="9993"/>
                </a:lnTo>
                <a:lnTo>
                  <a:pt x="3123" y="8084"/>
                </a:lnTo>
                <a:close/>
                <a:moveTo>
                  <a:pt x="4979" y="8084"/>
                </a:moveTo>
                <a:lnTo>
                  <a:pt x="4979" y="9993"/>
                </a:lnTo>
                <a:lnTo>
                  <a:pt x="4354" y="9993"/>
                </a:lnTo>
                <a:lnTo>
                  <a:pt x="4354" y="8084"/>
                </a:lnTo>
                <a:close/>
                <a:moveTo>
                  <a:pt x="2177" y="1"/>
                </a:moveTo>
                <a:cubicBezTo>
                  <a:pt x="1821" y="1"/>
                  <a:pt x="1571" y="215"/>
                  <a:pt x="1357" y="376"/>
                </a:cubicBezTo>
                <a:cubicBezTo>
                  <a:pt x="1214" y="518"/>
                  <a:pt x="1071" y="625"/>
                  <a:pt x="946" y="625"/>
                </a:cubicBezTo>
                <a:lnTo>
                  <a:pt x="322" y="625"/>
                </a:lnTo>
                <a:lnTo>
                  <a:pt x="2338" y="3320"/>
                </a:lnTo>
                <a:cubicBezTo>
                  <a:pt x="1678" y="3712"/>
                  <a:pt x="1125" y="4265"/>
                  <a:pt x="732" y="4908"/>
                </a:cubicBezTo>
                <a:cubicBezTo>
                  <a:pt x="250" y="5675"/>
                  <a:pt x="1" y="6549"/>
                  <a:pt x="1" y="7441"/>
                </a:cubicBezTo>
                <a:lnTo>
                  <a:pt x="1" y="9065"/>
                </a:lnTo>
                <a:cubicBezTo>
                  <a:pt x="1" y="9921"/>
                  <a:pt x="697" y="10617"/>
                  <a:pt x="1553" y="10617"/>
                </a:cubicBezTo>
                <a:lnTo>
                  <a:pt x="5300" y="10617"/>
                </a:lnTo>
                <a:cubicBezTo>
                  <a:pt x="6156" y="10617"/>
                  <a:pt x="6852" y="9921"/>
                  <a:pt x="6852" y="9065"/>
                </a:cubicBezTo>
                <a:lnTo>
                  <a:pt x="6852" y="7441"/>
                </a:lnTo>
                <a:cubicBezTo>
                  <a:pt x="6852" y="6549"/>
                  <a:pt x="6602" y="5675"/>
                  <a:pt x="6121" y="4908"/>
                </a:cubicBezTo>
                <a:cubicBezTo>
                  <a:pt x="5728" y="4265"/>
                  <a:pt x="5175" y="3712"/>
                  <a:pt x="4515" y="3320"/>
                </a:cubicBezTo>
                <a:lnTo>
                  <a:pt x="6531" y="625"/>
                </a:lnTo>
                <a:lnTo>
                  <a:pt x="5907" y="625"/>
                </a:lnTo>
                <a:cubicBezTo>
                  <a:pt x="5782" y="625"/>
                  <a:pt x="5639" y="518"/>
                  <a:pt x="5496" y="376"/>
                </a:cubicBezTo>
                <a:cubicBezTo>
                  <a:pt x="5282" y="215"/>
                  <a:pt x="5032" y="1"/>
                  <a:pt x="4675" y="1"/>
                </a:cubicBezTo>
                <a:cubicBezTo>
                  <a:pt x="4319" y="1"/>
                  <a:pt x="4051" y="215"/>
                  <a:pt x="3855" y="376"/>
                </a:cubicBezTo>
                <a:cubicBezTo>
                  <a:pt x="3694" y="518"/>
                  <a:pt x="3551" y="625"/>
                  <a:pt x="3426" y="625"/>
                </a:cubicBezTo>
                <a:cubicBezTo>
                  <a:pt x="3302" y="625"/>
                  <a:pt x="3159" y="518"/>
                  <a:pt x="2998" y="376"/>
                </a:cubicBezTo>
                <a:cubicBezTo>
                  <a:pt x="2802" y="215"/>
                  <a:pt x="2534" y="1"/>
                  <a:pt x="217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9" name="Google Shape;709;p74"/>
          <p:cNvGrpSpPr/>
          <p:nvPr/>
        </p:nvGrpSpPr>
        <p:grpSpPr>
          <a:xfrm>
            <a:off x="3791381" y="1864385"/>
            <a:ext cx="344719" cy="439742"/>
            <a:chOff x="5535742" y="1768803"/>
            <a:chExt cx="299729" cy="340965"/>
          </a:xfrm>
        </p:grpSpPr>
        <p:sp>
          <p:nvSpPr>
            <p:cNvPr id="710" name="Google Shape;710;p74"/>
            <p:cNvSpPr/>
            <p:nvPr/>
          </p:nvSpPr>
          <p:spPr>
            <a:xfrm>
              <a:off x="5535742" y="1989979"/>
              <a:ext cx="299729" cy="119789"/>
            </a:xfrm>
            <a:custGeom>
              <a:rect b="b" l="l" r="r" t="t"/>
              <a:pathLst>
                <a:path extrusionOk="0" h="3730" w="9333">
                  <a:moveTo>
                    <a:pt x="1321" y="661"/>
                  </a:moveTo>
                  <a:lnTo>
                    <a:pt x="1803" y="3105"/>
                  </a:lnTo>
                  <a:lnTo>
                    <a:pt x="625" y="3105"/>
                  </a:lnTo>
                  <a:lnTo>
                    <a:pt x="625" y="1553"/>
                  </a:lnTo>
                  <a:cubicBezTo>
                    <a:pt x="625" y="1125"/>
                    <a:pt x="928" y="768"/>
                    <a:pt x="1321" y="661"/>
                  </a:cubicBezTo>
                  <a:close/>
                  <a:moveTo>
                    <a:pt x="7405" y="625"/>
                  </a:moveTo>
                  <a:lnTo>
                    <a:pt x="6906" y="3105"/>
                  </a:lnTo>
                  <a:lnTo>
                    <a:pt x="2445" y="3105"/>
                  </a:lnTo>
                  <a:lnTo>
                    <a:pt x="1945" y="625"/>
                  </a:lnTo>
                  <a:lnTo>
                    <a:pt x="4229" y="625"/>
                  </a:lnTo>
                  <a:lnTo>
                    <a:pt x="3605" y="2392"/>
                  </a:lnTo>
                  <a:lnTo>
                    <a:pt x="4194" y="2588"/>
                  </a:lnTo>
                  <a:lnTo>
                    <a:pt x="4675" y="1232"/>
                  </a:lnTo>
                  <a:lnTo>
                    <a:pt x="5157" y="2588"/>
                  </a:lnTo>
                  <a:lnTo>
                    <a:pt x="5746" y="2392"/>
                  </a:lnTo>
                  <a:lnTo>
                    <a:pt x="5121" y="625"/>
                  </a:lnTo>
                  <a:close/>
                  <a:moveTo>
                    <a:pt x="8030" y="661"/>
                  </a:moveTo>
                  <a:cubicBezTo>
                    <a:pt x="8422" y="768"/>
                    <a:pt x="8726" y="1125"/>
                    <a:pt x="8726" y="1553"/>
                  </a:cubicBezTo>
                  <a:lnTo>
                    <a:pt x="8726" y="3105"/>
                  </a:lnTo>
                  <a:lnTo>
                    <a:pt x="7548" y="3105"/>
                  </a:lnTo>
                  <a:lnTo>
                    <a:pt x="8030" y="661"/>
                  </a:lnTo>
                  <a:close/>
                  <a:moveTo>
                    <a:pt x="1571" y="1"/>
                  </a:moveTo>
                  <a:cubicBezTo>
                    <a:pt x="696" y="1"/>
                    <a:pt x="1" y="697"/>
                    <a:pt x="1" y="1553"/>
                  </a:cubicBezTo>
                  <a:lnTo>
                    <a:pt x="1" y="3730"/>
                  </a:lnTo>
                  <a:lnTo>
                    <a:pt x="9332" y="3730"/>
                  </a:lnTo>
                  <a:lnTo>
                    <a:pt x="9332" y="1553"/>
                  </a:lnTo>
                  <a:cubicBezTo>
                    <a:pt x="9332" y="697"/>
                    <a:pt x="8636" y="1"/>
                    <a:pt x="778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74"/>
            <p:cNvSpPr/>
            <p:nvPr/>
          </p:nvSpPr>
          <p:spPr>
            <a:xfrm>
              <a:off x="5575854" y="1768803"/>
              <a:ext cx="220084" cy="221272"/>
            </a:xfrm>
            <a:custGeom>
              <a:rect b="b" l="l" r="r" t="t"/>
              <a:pathLst>
                <a:path extrusionOk="0" h="6890" w="6853">
                  <a:moveTo>
                    <a:pt x="4069" y="625"/>
                  </a:moveTo>
                  <a:lnTo>
                    <a:pt x="4318" y="3123"/>
                  </a:lnTo>
                  <a:lnTo>
                    <a:pt x="2516" y="3123"/>
                  </a:lnTo>
                  <a:lnTo>
                    <a:pt x="2766" y="625"/>
                  </a:lnTo>
                  <a:close/>
                  <a:moveTo>
                    <a:pt x="4354" y="3730"/>
                  </a:moveTo>
                  <a:lnTo>
                    <a:pt x="4354" y="5335"/>
                  </a:lnTo>
                  <a:cubicBezTo>
                    <a:pt x="4354" y="5850"/>
                    <a:pt x="3942" y="6265"/>
                    <a:pt x="3435" y="6265"/>
                  </a:cubicBezTo>
                  <a:cubicBezTo>
                    <a:pt x="3414" y="6265"/>
                    <a:pt x="3394" y="6265"/>
                    <a:pt x="3373" y="6263"/>
                  </a:cubicBezTo>
                  <a:cubicBezTo>
                    <a:pt x="2891" y="6245"/>
                    <a:pt x="2499" y="5799"/>
                    <a:pt x="2499" y="5318"/>
                  </a:cubicBezTo>
                  <a:lnTo>
                    <a:pt x="2499" y="3730"/>
                  </a:lnTo>
                  <a:close/>
                  <a:moveTo>
                    <a:pt x="2213" y="1"/>
                  </a:moveTo>
                  <a:lnTo>
                    <a:pt x="1892" y="3123"/>
                  </a:lnTo>
                  <a:lnTo>
                    <a:pt x="1" y="3123"/>
                  </a:lnTo>
                  <a:lnTo>
                    <a:pt x="1" y="3730"/>
                  </a:lnTo>
                  <a:lnTo>
                    <a:pt x="1874" y="3730"/>
                  </a:lnTo>
                  <a:lnTo>
                    <a:pt x="1874" y="5318"/>
                  </a:lnTo>
                  <a:cubicBezTo>
                    <a:pt x="1874" y="6156"/>
                    <a:pt x="2534" y="6852"/>
                    <a:pt x="3373" y="6888"/>
                  </a:cubicBezTo>
                  <a:cubicBezTo>
                    <a:pt x="3394" y="6889"/>
                    <a:pt x="3415" y="6889"/>
                    <a:pt x="3436" y="6889"/>
                  </a:cubicBezTo>
                  <a:cubicBezTo>
                    <a:pt x="4282" y="6889"/>
                    <a:pt x="4979" y="6189"/>
                    <a:pt x="4979" y="5335"/>
                  </a:cubicBezTo>
                  <a:lnTo>
                    <a:pt x="4979" y="3730"/>
                  </a:lnTo>
                  <a:lnTo>
                    <a:pt x="6852" y="3730"/>
                  </a:lnTo>
                  <a:lnTo>
                    <a:pt x="6852" y="3123"/>
                  </a:lnTo>
                  <a:lnTo>
                    <a:pt x="4943" y="3123"/>
                  </a:lnTo>
                  <a:lnTo>
                    <a:pt x="464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2" name="Google Shape;712;p74"/>
          <p:cNvSpPr/>
          <p:nvPr/>
        </p:nvSpPr>
        <p:spPr>
          <a:xfrm>
            <a:off x="4959825" y="1864375"/>
            <a:ext cx="433122" cy="439756"/>
          </a:xfrm>
          <a:custGeom>
            <a:rect b="b" l="l" r="r" t="t"/>
            <a:pathLst>
              <a:path extrusionOk="0" h="9360" w="8765">
                <a:moveTo>
                  <a:pt x="8217" y="548"/>
                </a:moveTo>
                <a:lnTo>
                  <a:pt x="8217" y="2215"/>
                </a:lnTo>
                <a:lnTo>
                  <a:pt x="7121" y="2215"/>
                </a:lnTo>
                <a:lnTo>
                  <a:pt x="7121" y="1096"/>
                </a:lnTo>
                <a:lnTo>
                  <a:pt x="6573" y="1096"/>
                </a:lnTo>
                <a:lnTo>
                  <a:pt x="6573" y="2215"/>
                </a:lnTo>
                <a:lnTo>
                  <a:pt x="5478" y="2215"/>
                </a:lnTo>
                <a:lnTo>
                  <a:pt x="5478" y="1096"/>
                </a:lnTo>
                <a:lnTo>
                  <a:pt x="4930" y="1096"/>
                </a:lnTo>
                <a:lnTo>
                  <a:pt x="4930" y="2215"/>
                </a:lnTo>
                <a:lnTo>
                  <a:pt x="3835" y="2215"/>
                </a:lnTo>
                <a:lnTo>
                  <a:pt x="3835" y="1096"/>
                </a:lnTo>
                <a:lnTo>
                  <a:pt x="3287" y="1096"/>
                </a:lnTo>
                <a:lnTo>
                  <a:pt x="3287" y="2215"/>
                </a:lnTo>
                <a:lnTo>
                  <a:pt x="2192" y="2215"/>
                </a:lnTo>
                <a:lnTo>
                  <a:pt x="2192" y="548"/>
                </a:lnTo>
                <a:close/>
                <a:moveTo>
                  <a:pt x="6573" y="3858"/>
                </a:moveTo>
                <a:lnTo>
                  <a:pt x="6573" y="6073"/>
                </a:lnTo>
                <a:lnTo>
                  <a:pt x="4573" y="6073"/>
                </a:lnTo>
                <a:cubicBezTo>
                  <a:pt x="4549" y="6049"/>
                  <a:pt x="4549" y="6049"/>
                  <a:pt x="4525" y="6025"/>
                </a:cubicBezTo>
                <a:cubicBezTo>
                  <a:pt x="4573" y="5692"/>
                  <a:pt x="4454" y="5382"/>
                  <a:pt x="4216" y="5144"/>
                </a:cubicBezTo>
                <a:cubicBezTo>
                  <a:pt x="4097" y="5025"/>
                  <a:pt x="3978" y="4953"/>
                  <a:pt x="3835" y="4906"/>
                </a:cubicBezTo>
                <a:lnTo>
                  <a:pt x="3835" y="3858"/>
                </a:lnTo>
                <a:close/>
                <a:moveTo>
                  <a:pt x="7669" y="2763"/>
                </a:moveTo>
                <a:lnTo>
                  <a:pt x="7669" y="7168"/>
                </a:lnTo>
                <a:lnTo>
                  <a:pt x="4906" y="7168"/>
                </a:lnTo>
                <a:cubicBezTo>
                  <a:pt x="4930" y="7073"/>
                  <a:pt x="4930" y="6978"/>
                  <a:pt x="4930" y="6882"/>
                </a:cubicBezTo>
                <a:cubicBezTo>
                  <a:pt x="4930" y="6787"/>
                  <a:pt x="4930" y="6692"/>
                  <a:pt x="4906" y="6620"/>
                </a:cubicBezTo>
                <a:lnTo>
                  <a:pt x="7121" y="6620"/>
                </a:lnTo>
                <a:lnTo>
                  <a:pt x="7121" y="3310"/>
                </a:lnTo>
                <a:lnTo>
                  <a:pt x="3287" y="3310"/>
                </a:lnTo>
                <a:lnTo>
                  <a:pt x="3287" y="4787"/>
                </a:lnTo>
                <a:cubicBezTo>
                  <a:pt x="3144" y="4620"/>
                  <a:pt x="2954" y="4501"/>
                  <a:pt x="2739" y="4453"/>
                </a:cubicBezTo>
                <a:lnTo>
                  <a:pt x="2739" y="2763"/>
                </a:lnTo>
                <a:close/>
                <a:moveTo>
                  <a:pt x="7669" y="7716"/>
                </a:moveTo>
                <a:lnTo>
                  <a:pt x="7669" y="8264"/>
                </a:lnTo>
                <a:lnTo>
                  <a:pt x="4454" y="8264"/>
                </a:lnTo>
                <a:cubicBezTo>
                  <a:pt x="4525" y="8097"/>
                  <a:pt x="4549" y="7930"/>
                  <a:pt x="4525" y="7740"/>
                </a:cubicBezTo>
                <a:cubicBezTo>
                  <a:pt x="4549" y="7740"/>
                  <a:pt x="4549" y="7716"/>
                  <a:pt x="4573" y="7716"/>
                </a:cubicBezTo>
                <a:close/>
                <a:moveTo>
                  <a:pt x="2477" y="4977"/>
                </a:moveTo>
                <a:cubicBezTo>
                  <a:pt x="2882" y="4977"/>
                  <a:pt x="3001" y="5358"/>
                  <a:pt x="3073" y="5430"/>
                </a:cubicBezTo>
                <a:cubicBezTo>
                  <a:pt x="3113" y="5430"/>
                  <a:pt x="3255" y="5368"/>
                  <a:pt x="3427" y="5368"/>
                </a:cubicBezTo>
                <a:cubicBezTo>
                  <a:pt x="3556" y="5368"/>
                  <a:pt x="3702" y="5403"/>
                  <a:pt x="3835" y="5525"/>
                </a:cubicBezTo>
                <a:cubicBezTo>
                  <a:pt x="4120" y="5835"/>
                  <a:pt x="3930" y="6192"/>
                  <a:pt x="3930" y="6287"/>
                </a:cubicBezTo>
                <a:cubicBezTo>
                  <a:pt x="3978" y="6335"/>
                  <a:pt x="4382" y="6478"/>
                  <a:pt x="4382" y="6882"/>
                </a:cubicBezTo>
                <a:cubicBezTo>
                  <a:pt x="4382" y="7311"/>
                  <a:pt x="3978" y="7430"/>
                  <a:pt x="3930" y="7478"/>
                </a:cubicBezTo>
                <a:cubicBezTo>
                  <a:pt x="3930" y="7573"/>
                  <a:pt x="4120" y="7954"/>
                  <a:pt x="3835" y="8240"/>
                </a:cubicBezTo>
                <a:cubicBezTo>
                  <a:pt x="3705" y="8370"/>
                  <a:pt x="3562" y="8407"/>
                  <a:pt x="3436" y="8407"/>
                </a:cubicBezTo>
                <a:cubicBezTo>
                  <a:pt x="3260" y="8407"/>
                  <a:pt x="3114" y="8335"/>
                  <a:pt x="3073" y="8335"/>
                </a:cubicBezTo>
                <a:cubicBezTo>
                  <a:pt x="3001" y="8407"/>
                  <a:pt x="2882" y="8811"/>
                  <a:pt x="2477" y="8811"/>
                </a:cubicBezTo>
                <a:cubicBezTo>
                  <a:pt x="2049" y="8811"/>
                  <a:pt x="1930" y="8407"/>
                  <a:pt x="1858" y="8335"/>
                </a:cubicBezTo>
                <a:cubicBezTo>
                  <a:pt x="1817" y="8335"/>
                  <a:pt x="1671" y="8407"/>
                  <a:pt x="1500" y="8407"/>
                </a:cubicBezTo>
                <a:cubicBezTo>
                  <a:pt x="1376" y="8407"/>
                  <a:pt x="1240" y="8370"/>
                  <a:pt x="1120" y="8240"/>
                </a:cubicBezTo>
                <a:cubicBezTo>
                  <a:pt x="810" y="7954"/>
                  <a:pt x="1001" y="7573"/>
                  <a:pt x="1025" y="7478"/>
                </a:cubicBezTo>
                <a:cubicBezTo>
                  <a:pt x="953" y="7430"/>
                  <a:pt x="548" y="7311"/>
                  <a:pt x="548" y="6882"/>
                </a:cubicBezTo>
                <a:cubicBezTo>
                  <a:pt x="548" y="6478"/>
                  <a:pt x="953" y="6335"/>
                  <a:pt x="1025" y="6287"/>
                </a:cubicBezTo>
                <a:cubicBezTo>
                  <a:pt x="1001" y="6192"/>
                  <a:pt x="810" y="5835"/>
                  <a:pt x="1120" y="5525"/>
                </a:cubicBezTo>
                <a:cubicBezTo>
                  <a:pt x="1242" y="5403"/>
                  <a:pt x="1382" y="5368"/>
                  <a:pt x="1508" y="5368"/>
                </a:cubicBezTo>
                <a:cubicBezTo>
                  <a:pt x="1675" y="5368"/>
                  <a:pt x="1817" y="5430"/>
                  <a:pt x="1858" y="5430"/>
                </a:cubicBezTo>
                <a:cubicBezTo>
                  <a:pt x="1930" y="5358"/>
                  <a:pt x="2049" y="4977"/>
                  <a:pt x="2477" y="4977"/>
                </a:cubicBezTo>
                <a:close/>
                <a:moveTo>
                  <a:pt x="1644" y="0"/>
                </a:moveTo>
                <a:lnTo>
                  <a:pt x="1644" y="2763"/>
                </a:lnTo>
                <a:lnTo>
                  <a:pt x="2192" y="2763"/>
                </a:lnTo>
                <a:lnTo>
                  <a:pt x="2192" y="4453"/>
                </a:lnTo>
                <a:cubicBezTo>
                  <a:pt x="1977" y="4501"/>
                  <a:pt x="1763" y="4644"/>
                  <a:pt x="1620" y="4811"/>
                </a:cubicBezTo>
                <a:cubicBezTo>
                  <a:pt x="1592" y="4809"/>
                  <a:pt x="1564" y="4808"/>
                  <a:pt x="1536" y="4808"/>
                </a:cubicBezTo>
                <a:cubicBezTo>
                  <a:pt x="1231" y="4808"/>
                  <a:pt x="933" y="4926"/>
                  <a:pt x="715" y="5144"/>
                </a:cubicBezTo>
                <a:cubicBezTo>
                  <a:pt x="477" y="5382"/>
                  <a:pt x="382" y="5692"/>
                  <a:pt x="405" y="6025"/>
                </a:cubicBezTo>
                <a:cubicBezTo>
                  <a:pt x="143" y="6239"/>
                  <a:pt x="1" y="6549"/>
                  <a:pt x="1" y="6882"/>
                </a:cubicBezTo>
                <a:cubicBezTo>
                  <a:pt x="1" y="7216"/>
                  <a:pt x="143" y="7525"/>
                  <a:pt x="405" y="7740"/>
                </a:cubicBezTo>
                <a:cubicBezTo>
                  <a:pt x="382" y="8073"/>
                  <a:pt x="477" y="8383"/>
                  <a:pt x="715" y="8621"/>
                </a:cubicBezTo>
                <a:cubicBezTo>
                  <a:pt x="933" y="8839"/>
                  <a:pt x="1231" y="8957"/>
                  <a:pt x="1536" y="8957"/>
                </a:cubicBezTo>
                <a:cubicBezTo>
                  <a:pt x="1564" y="8957"/>
                  <a:pt x="1592" y="8956"/>
                  <a:pt x="1620" y="8954"/>
                </a:cubicBezTo>
                <a:cubicBezTo>
                  <a:pt x="1834" y="9216"/>
                  <a:pt x="2120" y="9359"/>
                  <a:pt x="2477" y="9359"/>
                </a:cubicBezTo>
                <a:cubicBezTo>
                  <a:pt x="2811" y="9359"/>
                  <a:pt x="3120" y="9216"/>
                  <a:pt x="3335" y="8954"/>
                </a:cubicBezTo>
                <a:cubicBezTo>
                  <a:pt x="3370" y="8958"/>
                  <a:pt x="3407" y="8960"/>
                  <a:pt x="3443" y="8960"/>
                </a:cubicBezTo>
                <a:cubicBezTo>
                  <a:pt x="3627" y="8960"/>
                  <a:pt x="3819" y="8911"/>
                  <a:pt x="3978" y="8811"/>
                </a:cubicBezTo>
                <a:lnTo>
                  <a:pt x="8217" y="8811"/>
                </a:lnTo>
                <a:lnTo>
                  <a:pt x="8217" y="2763"/>
                </a:lnTo>
                <a:lnTo>
                  <a:pt x="8764" y="2763"/>
                </a:lnTo>
                <a:lnTo>
                  <a:pt x="876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74"/>
          <p:cNvSpPr/>
          <p:nvPr/>
        </p:nvSpPr>
        <p:spPr>
          <a:xfrm>
            <a:off x="3800851" y="3408651"/>
            <a:ext cx="433135" cy="382779"/>
          </a:xfrm>
          <a:custGeom>
            <a:rect b="b" l="l" r="r" t="t"/>
            <a:pathLst>
              <a:path extrusionOk="0" h="10618" w="10618">
                <a:moveTo>
                  <a:pt x="6870" y="625"/>
                </a:moveTo>
                <a:lnTo>
                  <a:pt x="6870" y="1874"/>
                </a:lnTo>
                <a:lnTo>
                  <a:pt x="3766" y="1874"/>
                </a:lnTo>
                <a:lnTo>
                  <a:pt x="3766" y="625"/>
                </a:lnTo>
                <a:lnTo>
                  <a:pt x="4569" y="625"/>
                </a:lnTo>
                <a:lnTo>
                  <a:pt x="5318" y="1375"/>
                </a:lnTo>
                <a:lnTo>
                  <a:pt x="6085" y="625"/>
                </a:lnTo>
                <a:close/>
                <a:moveTo>
                  <a:pt x="4997" y="2499"/>
                </a:moveTo>
                <a:lnTo>
                  <a:pt x="4997" y="3123"/>
                </a:lnTo>
                <a:lnTo>
                  <a:pt x="3998" y="3123"/>
                </a:lnTo>
                <a:lnTo>
                  <a:pt x="3837" y="2499"/>
                </a:lnTo>
                <a:close/>
                <a:moveTo>
                  <a:pt x="6799" y="2499"/>
                </a:moveTo>
                <a:lnTo>
                  <a:pt x="6638" y="3123"/>
                </a:lnTo>
                <a:lnTo>
                  <a:pt x="5621" y="3123"/>
                </a:lnTo>
                <a:lnTo>
                  <a:pt x="5621" y="2499"/>
                </a:lnTo>
                <a:close/>
                <a:moveTo>
                  <a:pt x="3141" y="1089"/>
                </a:moveTo>
                <a:lnTo>
                  <a:pt x="3141" y="2124"/>
                </a:lnTo>
                <a:lnTo>
                  <a:pt x="1410" y="3801"/>
                </a:lnTo>
                <a:lnTo>
                  <a:pt x="911" y="3409"/>
                </a:lnTo>
                <a:lnTo>
                  <a:pt x="3141" y="1089"/>
                </a:lnTo>
                <a:close/>
                <a:moveTo>
                  <a:pt x="7495" y="1089"/>
                </a:moveTo>
                <a:lnTo>
                  <a:pt x="9707" y="3409"/>
                </a:lnTo>
                <a:lnTo>
                  <a:pt x="9226" y="3801"/>
                </a:lnTo>
                <a:lnTo>
                  <a:pt x="7495" y="2124"/>
                </a:lnTo>
                <a:lnTo>
                  <a:pt x="7495" y="1089"/>
                </a:lnTo>
                <a:close/>
                <a:moveTo>
                  <a:pt x="6656" y="3730"/>
                </a:moveTo>
                <a:cubicBezTo>
                  <a:pt x="7209" y="5264"/>
                  <a:pt x="7495" y="6942"/>
                  <a:pt x="7495" y="8583"/>
                </a:cubicBezTo>
                <a:lnTo>
                  <a:pt x="7495" y="9493"/>
                </a:lnTo>
                <a:lnTo>
                  <a:pt x="6870" y="9814"/>
                </a:lnTo>
                <a:lnTo>
                  <a:pt x="6870" y="9101"/>
                </a:lnTo>
                <a:cubicBezTo>
                  <a:pt x="6870" y="8440"/>
                  <a:pt x="6835" y="7780"/>
                  <a:pt x="6781" y="7138"/>
                </a:cubicBezTo>
                <a:lnTo>
                  <a:pt x="6157" y="7191"/>
                </a:lnTo>
                <a:cubicBezTo>
                  <a:pt x="6210" y="7816"/>
                  <a:pt x="6246" y="8458"/>
                  <a:pt x="6246" y="9101"/>
                </a:cubicBezTo>
                <a:lnTo>
                  <a:pt x="6246" y="9993"/>
                </a:lnTo>
                <a:lnTo>
                  <a:pt x="4390" y="9993"/>
                </a:lnTo>
                <a:lnTo>
                  <a:pt x="4390" y="9101"/>
                </a:lnTo>
                <a:cubicBezTo>
                  <a:pt x="4390" y="8458"/>
                  <a:pt x="4408" y="7816"/>
                  <a:pt x="4479" y="7191"/>
                </a:cubicBezTo>
                <a:lnTo>
                  <a:pt x="3855" y="7138"/>
                </a:lnTo>
                <a:cubicBezTo>
                  <a:pt x="3784" y="7780"/>
                  <a:pt x="3766" y="8440"/>
                  <a:pt x="3766" y="9101"/>
                </a:cubicBezTo>
                <a:lnTo>
                  <a:pt x="3766" y="9814"/>
                </a:lnTo>
                <a:lnTo>
                  <a:pt x="3141" y="9493"/>
                </a:lnTo>
                <a:lnTo>
                  <a:pt x="3141" y="8583"/>
                </a:lnTo>
                <a:cubicBezTo>
                  <a:pt x="3141" y="6924"/>
                  <a:pt x="3427" y="5282"/>
                  <a:pt x="3980" y="3730"/>
                </a:cubicBezTo>
                <a:lnTo>
                  <a:pt x="4997" y="3730"/>
                </a:lnTo>
                <a:lnTo>
                  <a:pt x="4997" y="6228"/>
                </a:lnTo>
                <a:lnTo>
                  <a:pt x="5621" y="6228"/>
                </a:lnTo>
                <a:lnTo>
                  <a:pt x="5621" y="3730"/>
                </a:lnTo>
                <a:close/>
                <a:moveTo>
                  <a:pt x="3320" y="1"/>
                </a:moveTo>
                <a:lnTo>
                  <a:pt x="1" y="3444"/>
                </a:lnTo>
                <a:lnTo>
                  <a:pt x="1428" y="4640"/>
                </a:lnTo>
                <a:lnTo>
                  <a:pt x="3284" y="2856"/>
                </a:lnTo>
                <a:lnTo>
                  <a:pt x="3427" y="3409"/>
                </a:lnTo>
                <a:cubicBezTo>
                  <a:pt x="2820" y="5068"/>
                  <a:pt x="2517" y="6799"/>
                  <a:pt x="2517" y="8583"/>
                </a:cubicBezTo>
                <a:lnTo>
                  <a:pt x="2517" y="9886"/>
                </a:lnTo>
                <a:lnTo>
                  <a:pt x="3998" y="10617"/>
                </a:lnTo>
                <a:lnTo>
                  <a:pt x="6638" y="10617"/>
                </a:lnTo>
                <a:lnTo>
                  <a:pt x="8119" y="9886"/>
                </a:lnTo>
                <a:lnTo>
                  <a:pt x="8119" y="8583"/>
                </a:lnTo>
                <a:cubicBezTo>
                  <a:pt x="8119" y="6835"/>
                  <a:pt x="7798" y="5050"/>
                  <a:pt x="7191" y="3409"/>
                </a:cubicBezTo>
                <a:lnTo>
                  <a:pt x="7352" y="2856"/>
                </a:lnTo>
                <a:lnTo>
                  <a:pt x="9190" y="4640"/>
                </a:lnTo>
                <a:lnTo>
                  <a:pt x="10617" y="3444"/>
                </a:lnTo>
                <a:lnTo>
                  <a:pt x="7316" y="1"/>
                </a:lnTo>
                <a:lnTo>
                  <a:pt x="5835" y="1"/>
                </a:lnTo>
                <a:lnTo>
                  <a:pt x="5318" y="500"/>
                </a:lnTo>
                <a:lnTo>
                  <a:pt x="48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75"/>
          <p:cNvSpPr txBox="1"/>
          <p:nvPr>
            <p:ph type="title"/>
          </p:nvPr>
        </p:nvSpPr>
        <p:spPr>
          <a:xfrm>
            <a:off x="2014625" y="1271175"/>
            <a:ext cx="5114100" cy="487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lt1"/>
                </a:solidFill>
              </a:rPr>
              <a:t>KEY RECOMMENDATIONS</a:t>
            </a:r>
            <a:endParaRPr>
              <a:solidFill>
                <a:schemeClr val="lt1"/>
              </a:solidFill>
            </a:endParaRPr>
          </a:p>
        </p:txBody>
      </p:sp>
      <p:sp>
        <p:nvSpPr>
          <p:cNvPr id="719" name="Google Shape;719;p75"/>
          <p:cNvSpPr txBox="1"/>
          <p:nvPr>
            <p:ph idx="1" type="subTitle"/>
          </p:nvPr>
        </p:nvSpPr>
        <p:spPr>
          <a:xfrm>
            <a:off x="2014925" y="1827873"/>
            <a:ext cx="5114100" cy="698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Scale successful digital campaigns</a:t>
            </a:r>
            <a:endParaRPr/>
          </a:p>
          <a:p>
            <a:pPr indent="-317500" lvl="0" marL="457200" rtl="0" algn="l">
              <a:lnSpc>
                <a:spcPct val="115000"/>
              </a:lnSpc>
              <a:spcBef>
                <a:spcPts val="0"/>
              </a:spcBef>
              <a:spcAft>
                <a:spcPts val="0"/>
              </a:spcAft>
              <a:buSzPts val="1400"/>
              <a:buChar char="●"/>
            </a:pPr>
            <a:r>
              <a:rPr lang="en"/>
              <a:t>Invest more in influencer partnerships</a:t>
            </a:r>
            <a:endParaRPr/>
          </a:p>
          <a:p>
            <a:pPr indent="-317500" lvl="0" marL="457200" rtl="0" algn="l">
              <a:lnSpc>
                <a:spcPct val="115000"/>
              </a:lnSpc>
              <a:spcBef>
                <a:spcPts val="0"/>
              </a:spcBef>
              <a:spcAft>
                <a:spcPts val="0"/>
              </a:spcAft>
              <a:buSzPts val="1400"/>
              <a:buChar char="●"/>
            </a:pPr>
            <a:r>
              <a:rPr lang="en"/>
              <a:t>Expand AR fitting rooms and pop-up stores</a:t>
            </a:r>
            <a:endParaRPr/>
          </a:p>
          <a:p>
            <a:pPr indent="-317500" lvl="0" marL="457200" rtl="0" algn="l">
              <a:lnSpc>
                <a:spcPct val="115000"/>
              </a:lnSpc>
              <a:spcBef>
                <a:spcPts val="0"/>
              </a:spcBef>
              <a:spcAft>
                <a:spcPts val="0"/>
              </a:spcAft>
              <a:buSzPts val="1400"/>
              <a:buChar char="●"/>
            </a:pPr>
            <a:r>
              <a:rPr lang="en"/>
              <a:t>Optimize based on customer feedback and KPI tracking</a:t>
            </a:r>
            <a:endParaRPr/>
          </a:p>
        </p:txBody>
      </p:sp>
      <p:sp>
        <p:nvSpPr>
          <p:cNvPr id="720" name="Google Shape;720;p75"/>
          <p:cNvSpPr txBox="1"/>
          <p:nvPr>
            <p:ph idx="2" type="title"/>
          </p:nvPr>
        </p:nvSpPr>
        <p:spPr>
          <a:xfrm>
            <a:off x="2014780" y="3258850"/>
            <a:ext cx="5113800" cy="487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lt1"/>
                </a:solidFill>
              </a:rPr>
              <a:t>CONCLUSION</a:t>
            </a:r>
            <a:endParaRPr>
              <a:solidFill>
                <a:schemeClr val="lt1"/>
              </a:solidFill>
            </a:endParaRPr>
          </a:p>
        </p:txBody>
      </p:sp>
      <p:sp>
        <p:nvSpPr>
          <p:cNvPr id="721" name="Google Shape;721;p75"/>
          <p:cNvSpPr txBox="1"/>
          <p:nvPr>
            <p:ph idx="3" type="subTitle"/>
          </p:nvPr>
        </p:nvSpPr>
        <p:spPr>
          <a:xfrm>
            <a:off x="2015075" y="3803672"/>
            <a:ext cx="5113800" cy="69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Zara’s competitive edge lies in blending fast fashion with digital and experiential strategies.</a:t>
            </a:r>
            <a:endParaRPr/>
          </a:p>
        </p:txBody>
      </p:sp>
      <p:sp>
        <p:nvSpPr>
          <p:cNvPr id="722" name="Google Shape;722;p75"/>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CONCLUSION</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19"/>
                                        </p:tgtEl>
                                        <p:attrNameLst>
                                          <p:attrName>style.visibility</p:attrName>
                                        </p:attrNameLst>
                                      </p:cBhvr>
                                      <p:to>
                                        <p:strVal val="visible"/>
                                      </p:to>
                                    </p:set>
                                    <p:anim calcmode="lin" valueType="num">
                                      <p:cBhvr additive="base">
                                        <p:cTn dur="1000"/>
                                        <p:tgtEl>
                                          <p:spTgt spid="71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21"/>
                                        </p:tgtEl>
                                        <p:attrNameLst>
                                          <p:attrName>style.visibility</p:attrName>
                                        </p:attrNameLst>
                                      </p:cBhvr>
                                      <p:to>
                                        <p:strVal val="visible"/>
                                      </p:to>
                                    </p:set>
                                    <p:anim calcmode="lin" valueType="num">
                                      <p:cBhvr additive="base">
                                        <p:cTn dur="1000"/>
                                        <p:tgtEl>
                                          <p:spTgt spid="72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76"/>
          <p:cNvSpPr txBox="1"/>
          <p:nvPr>
            <p:ph type="title"/>
          </p:nvPr>
        </p:nvSpPr>
        <p:spPr>
          <a:xfrm>
            <a:off x="1057950" y="723150"/>
            <a:ext cx="7028100" cy="369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5200"/>
              <a:t>THANK YOU </a:t>
            </a:r>
            <a:r>
              <a:rPr lang="en" sz="5200">
                <a:solidFill>
                  <a:schemeClr val="lt1"/>
                </a:solidFill>
              </a:rPr>
              <a:t>FOR YOUR TIME</a:t>
            </a:r>
            <a:r>
              <a:rPr lang="en" sz="5200"/>
              <a:t>!</a:t>
            </a:r>
            <a:endParaRPr sz="5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94" name="Shape 594"/>
        <p:cNvGrpSpPr/>
        <p:nvPr/>
      </p:nvGrpSpPr>
      <p:grpSpPr>
        <a:xfrm>
          <a:off x="0" y="0"/>
          <a:ext cx="0" cy="0"/>
          <a:chOff x="0" y="0"/>
          <a:chExt cx="0" cy="0"/>
        </a:xfrm>
      </p:grpSpPr>
      <p:sp>
        <p:nvSpPr>
          <p:cNvPr id="595" name="Google Shape;595;p65"/>
          <p:cNvSpPr/>
          <p:nvPr/>
        </p:nvSpPr>
        <p:spPr>
          <a:xfrm>
            <a:off x="348650" y="804585"/>
            <a:ext cx="4180934" cy="4180628"/>
          </a:xfrm>
          <a:custGeom>
            <a:rect b="b" l="l" r="r" t="t"/>
            <a:pathLst>
              <a:path extrusionOk="0" h="122671" w="122671">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5"/>
          <p:cNvSpPr txBox="1"/>
          <p:nvPr>
            <p:ph idx="1" type="body"/>
          </p:nvPr>
        </p:nvSpPr>
        <p:spPr>
          <a:xfrm>
            <a:off x="4572000" y="1369325"/>
            <a:ext cx="3850500" cy="333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317500" lvl="0" marL="457200" rtl="0" algn="l">
              <a:lnSpc>
                <a:spcPct val="100000"/>
              </a:lnSpc>
              <a:spcBef>
                <a:spcPts val="0"/>
              </a:spcBef>
              <a:spcAft>
                <a:spcPts val="0"/>
              </a:spcAft>
              <a:buSzPts val="1400"/>
              <a:buFont typeface="Barlow Semi Condensed"/>
              <a:buChar char="●"/>
            </a:pPr>
            <a:r>
              <a:rPr b="1" lang="en"/>
              <a:t>Founded: </a:t>
            </a:r>
            <a:r>
              <a:rPr lang="en"/>
              <a:t>1975 in Spain</a:t>
            </a:r>
            <a:endParaRPr/>
          </a:p>
          <a:p>
            <a:pPr indent="-317500" lvl="0" marL="457200" rtl="0" algn="l">
              <a:lnSpc>
                <a:spcPct val="100000"/>
              </a:lnSpc>
              <a:spcBef>
                <a:spcPts val="0"/>
              </a:spcBef>
              <a:spcAft>
                <a:spcPts val="0"/>
              </a:spcAft>
              <a:buSzPts val="1400"/>
              <a:buFont typeface="Barlow Semi Condensed"/>
              <a:buChar char="●"/>
            </a:pPr>
            <a:r>
              <a:rPr b="1" lang="en"/>
              <a:t>Parent Company: </a:t>
            </a:r>
            <a:r>
              <a:rPr lang="en"/>
              <a:t>Inditex group</a:t>
            </a:r>
            <a:endParaRPr/>
          </a:p>
          <a:p>
            <a:pPr indent="-317500" lvl="0" marL="457200" rtl="0" algn="l">
              <a:lnSpc>
                <a:spcPct val="100000"/>
              </a:lnSpc>
              <a:spcBef>
                <a:spcPts val="0"/>
              </a:spcBef>
              <a:spcAft>
                <a:spcPts val="0"/>
              </a:spcAft>
              <a:buSzPts val="1400"/>
              <a:buFont typeface="Barlow Semi Condensed"/>
              <a:buChar char="●"/>
            </a:pPr>
            <a:r>
              <a:rPr b="1" lang="en"/>
              <a:t>Global Presence: </a:t>
            </a:r>
            <a:r>
              <a:rPr lang="en"/>
              <a:t>Over 7000 Stores in 96 Countries</a:t>
            </a:r>
            <a:endParaRPr/>
          </a:p>
          <a:p>
            <a:pPr indent="-330200" lvl="0" marL="457200" rtl="0" algn="l">
              <a:lnSpc>
                <a:spcPct val="100000"/>
              </a:lnSpc>
              <a:spcBef>
                <a:spcPts val="0"/>
              </a:spcBef>
              <a:spcAft>
                <a:spcPts val="0"/>
              </a:spcAft>
              <a:buSzPts val="1600"/>
              <a:buFont typeface="Nunito"/>
              <a:buChar char="●"/>
            </a:pPr>
            <a:r>
              <a:rPr b="1" lang="en"/>
              <a:t>Unique Selling Proposition: </a:t>
            </a:r>
            <a:r>
              <a:rPr lang="en"/>
              <a:t>Fast Fashion Model - delivers new designs in 2 weeks.</a:t>
            </a:r>
            <a:endParaRPr/>
          </a:p>
          <a:p>
            <a:pPr indent="-330200" lvl="0" marL="457200" rtl="0" algn="l">
              <a:lnSpc>
                <a:spcPct val="100000"/>
              </a:lnSpc>
              <a:spcBef>
                <a:spcPts val="0"/>
              </a:spcBef>
              <a:spcAft>
                <a:spcPts val="0"/>
              </a:spcAft>
              <a:buSzPts val="1600"/>
              <a:buFont typeface="Nunito"/>
              <a:buChar char="●"/>
            </a:pPr>
            <a:r>
              <a:rPr b="1" lang="en"/>
              <a:t>Positioning: </a:t>
            </a:r>
            <a:r>
              <a:rPr lang="en"/>
              <a:t>Affordable luxury with a focus on trends and fast production cycles</a:t>
            </a:r>
            <a:r>
              <a:rPr b="1" lang="en"/>
              <a:t> </a:t>
            </a:r>
            <a:endParaRPr b="1"/>
          </a:p>
          <a:p>
            <a:pPr indent="-330200" lvl="0" marL="457200" rtl="0" algn="l">
              <a:lnSpc>
                <a:spcPct val="100000"/>
              </a:lnSpc>
              <a:spcBef>
                <a:spcPts val="0"/>
              </a:spcBef>
              <a:spcAft>
                <a:spcPts val="0"/>
              </a:spcAft>
              <a:buSzPts val="1600"/>
              <a:buChar char="●"/>
            </a:pPr>
            <a:r>
              <a:rPr b="1" lang="en"/>
              <a:t>Collaborators: </a:t>
            </a:r>
            <a:r>
              <a:rPr lang="en"/>
              <a:t>Vertically Integrated Supply Chain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600"/>
              <a:buNone/>
            </a:pPr>
            <a:r>
              <a:t/>
            </a:r>
            <a:endParaRPr/>
          </a:p>
        </p:txBody>
      </p:sp>
      <p:sp>
        <p:nvSpPr>
          <p:cNvPr id="597" name="Google Shape;597;p65"/>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65"/>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ABOUT </a:t>
            </a:r>
            <a:r>
              <a:rPr lang="en">
                <a:solidFill>
                  <a:schemeClr val="lt1"/>
                </a:solidFill>
              </a:rPr>
              <a:t>ZARA</a:t>
            </a:r>
            <a:endParaRPr>
              <a:solidFill>
                <a:schemeClr val="lt1"/>
              </a:solidFill>
            </a:endParaRPr>
          </a:p>
        </p:txBody>
      </p:sp>
      <p:sp>
        <p:nvSpPr>
          <p:cNvPr id="599" name="Google Shape;599;p65"/>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0" name="Google Shape;600;p65"/>
          <p:cNvPicPr preferRelativeResize="0"/>
          <p:nvPr/>
        </p:nvPicPr>
        <p:blipFill>
          <a:blip r:embed="rId3">
            <a:alphaModFix/>
          </a:blip>
          <a:stretch>
            <a:fillRect/>
          </a:stretch>
        </p:blipFill>
        <p:spPr>
          <a:xfrm>
            <a:off x="809050" y="1198200"/>
            <a:ext cx="3213800" cy="3213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6"/>
          <p:cNvSpPr/>
          <p:nvPr/>
        </p:nvSpPr>
        <p:spPr>
          <a:xfrm rot="-5399809">
            <a:off x="-393997" y="613584"/>
            <a:ext cx="5512835" cy="4194428"/>
          </a:xfrm>
          <a:custGeom>
            <a:rect b="b" l="l" r="r" t="t"/>
            <a:pathLst>
              <a:path extrusionOk="0" h="122671" w="122671">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66"/>
          <p:cNvSpPr/>
          <p:nvPr/>
        </p:nvSpPr>
        <p:spPr>
          <a:xfrm flipH="1" rot="10285629">
            <a:off x="-6011938" y="-4319097"/>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6"/>
          <p:cNvSpPr/>
          <p:nvPr/>
        </p:nvSpPr>
        <p:spPr>
          <a:xfrm rot="-4102346">
            <a:off x="1166603" y="3932872"/>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66"/>
          <p:cNvSpPr/>
          <p:nvPr/>
        </p:nvSpPr>
        <p:spPr>
          <a:xfrm flipH="1">
            <a:off x="580630" y="-39415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66"/>
          <p:cNvSpPr/>
          <p:nvPr/>
        </p:nvSpPr>
        <p:spPr>
          <a:xfrm rot="649760">
            <a:off x="-984002" y="419036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1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66"/>
          <p:cNvSpPr/>
          <p:nvPr/>
        </p:nvSpPr>
        <p:spPr>
          <a:xfrm flipH="1" rot="-6621704">
            <a:off x="-3919845" y="1710891"/>
            <a:ext cx="7826147" cy="287787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66"/>
          <p:cNvSpPr txBox="1"/>
          <p:nvPr>
            <p:ph type="title"/>
          </p:nvPr>
        </p:nvSpPr>
        <p:spPr>
          <a:xfrm flipH="1">
            <a:off x="265100" y="438900"/>
            <a:ext cx="8436000" cy="71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800"/>
              <a:buNone/>
            </a:pPr>
            <a:r>
              <a:rPr lang="en" sz="2600"/>
              <a:t>5C ANALYSIS - </a:t>
            </a:r>
            <a:r>
              <a:rPr lang="en" sz="2600">
                <a:solidFill>
                  <a:schemeClr val="lt1"/>
                </a:solidFill>
              </a:rPr>
              <a:t>COMPANY,CONTEXT, COLLABORATORS </a:t>
            </a:r>
            <a:endParaRPr sz="1800"/>
          </a:p>
        </p:txBody>
      </p:sp>
      <p:sp>
        <p:nvSpPr>
          <p:cNvPr id="612" name="Google Shape;612;p66"/>
          <p:cNvSpPr txBox="1"/>
          <p:nvPr>
            <p:ph idx="4294967295" type="body"/>
          </p:nvPr>
        </p:nvSpPr>
        <p:spPr>
          <a:xfrm>
            <a:off x="4731925" y="1647975"/>
            <a:ext cx="3921000" cy="3242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1200">
                <a:solidFill>
                  <a:srgbClr val="000000"/>
                </a:solidFill>
              </a:rPr>
              <a:t>Through the 5C framework, we identified Zara’s key strengths and challenges:</a:t>
            </a:r>
            <a:endParaRPr sz="1200">
              <a:solidFill>
                <a:srgbClr val="000000"/>
              </a:solidFill>
            </a:endParaRPr>
          </a:p>
          <a:p>
            <a:pPr indent="-304800" lvl="0" marL="457200" rtl="0" algn="l">
              <a:lnSpc>
                <a:spcPct val="115000"/>
              </a:lnSpc>
              <a:spcBef>
                <a:spcPts val="1200"/>
              </a:spcBef>
              <a:spcAft>
                <a:spcPts val="0"/>
              </a:spcAft>
              <a:buClr>
                <a:srgbClr val="000000"/>
              </a:buClr>
              <a:buSzPts val="1200"/>
              <a:buFont typeface="Manrope"/>
              <a:buChar char="●"/>
            </a:pPr>
            <a:r>
              <a:rPr lang="en" sz="1200">
                <a:solidFill>
                  <a:srgbClr val="000000"/>
                </a:solidFill>
              </a:rPr>
              <a:t>Company: Fast supply chain and vertical integration create cost efficiency and trend adaptability.</a:t>
            </a:r>
            <a:endParaRPr sz="1200">
              <a:solidFill>
                <a:srgbClr val="000000"/>
              </a:solidFill>
            </a:endParaRPr>
          </a:p>
          <a:p>
            <a:pPr indent="-304800" lvl="0" marL="457200" rtl="0" algn="l">
              <a:lnSpc>
                <a:spcPct val="115000"/>
              </a:lnSpc>
              <a:spcBef>
                <a:spcPts val="0"/>
              </a:spcBef>
              <a:spcAft>
                <a:spcPts val="0"/>
              </a:spcAft>
              <a:buClr>
                <a:srgbClr val="000000"/>
              </a:buClr>
              <a:buSzPts val="1200"/>
              <a:buFont typeface="Manrope"/>
              <a:buChar char="●"/>
            </a:pPr>
            <a:r>
              <a:rPr lang="en" sz="1200">
                <a:solidFill>
                  <a:srgbClr val="000000"/>
                </a:solidFill>
              </a:rPr>
              <a:t>Context: The rise of sustainable fashion and digital shopping requires Zara to adapt its strategy to meet changing customer expectations.</a:t>
            </a:r>
            <a:endParaRPr sz="1200">
              <a:solidFill>
                <a:srgbClr val="000000"/>
              </a:solidFill>
            </a:endParaRPr>
          </a:p>
          <a:p>
            <a:pPr indent="-304800" lvl="0" marL="457200" rtl="0" algn="l">
              <a:lnSpc>
                <a:spcPct val="115000"/>
              </a:lnSpc>
              <a:spcBef>
                <a:spcPts val="0"/>
              </a:spcBef>
              <a:spcAft>
                <a:spcPts val="0"/>
              </a:spcAft>
              <a:buClr>
                <a:srgbClr val="000000"/>
              </a:buClr>
              <a:buSzPts val="1200"/>
              <a:buFont typeface="Manrope"/>
              <a:buChar char="●"/>
            </a:pPr>
            <a:r>
              <a:rPr lang="en" sz="1200">
                <a:solidFill>
                  <a:srgbClr val="000000"/>
                </a:solidFill>
              </a:rPr>
              <a:t>Collaborators: Strong partnerships with suppliers and logistics partners support Zara’s rapid production and distribution model.</a:t>
            </a:r>
            <a:endParaRPr sz="1200">
              <a:solidFill>
                <a:srgbClr val="000000"/>
              </a:solidFill>
            </a:endParaRPr>
          </a:p>
          <a:p>
            <a:pPr indent="0" lvl="0" marL="0" rtl="0" algn="l">
              <a:lnSpc>
                <a:spcPct val="115000"/>
              </a:lnSpc>
              <a:spcBef>
                <a:spcPts val="1200"/>
              </a:spcBef>
              <a:spcAft>
                <a:spcPts val="0"/>
              </a:spcAft>
              <a:buNone/>
            </a:pPr>
            <a:r>
              <a:rPr lang="en" sz="1200">
                <a:solidFill>
                  <a:srgbClr val="000000"/>
                </a:solidFill>
              </a:rPr>
              <a:t>Zara’s ability to adapt to these shifts while maintaining its fast-fashion edge will define its future success.</a:t>
            </a:r>
            <a:endParaRPr sz="1400">
              <a:solidFill>
                <a:srgbClr val="000000"/>
              </a:solidFill>
            </a:endParaRPr>
          </a:p>
          <a:p>
            <a:pPr indent="0" lvl="0" marL="0" rtl="0" algn="l">
              <a:lnSpc>
                <a:spcPct val="115000"/>
              </a:lnSpc>
              <a:spcBef>
                <a:spcPts val="1200"/>
              </a:spcBef>
              <a:spcAft>
                <a:spcPts val="0"/>
              </a:spcAft>
              <a:buNone/>
            </a:pPr>
            <a:r>
              <a:t/>
            </a:r>
            <a:endParaRPr sz="1400">
              <a:solidFill>
                <a:srgbClr val="000000"/>
              </a:solidFill>
            </a:endParaRPr>
          </a:p>
          <a:p>
            <a:pPr indent="0" lvl="0" marL="0" rtl="0" algn="l">
              <a:spcBef>
                <a:spcPts val="0"/>
              </a:spcBef>
              <a:spcAft>
                <a:spcPts val="0"/>
              </a:spcAft>
              <a:buNone/>
            </a:pPr>
            <a:r>
              <a:t/>
            </a:r>
            <a:endParaRPr sz="1400"/>
          </a:p>
        </p:txBody>
      </p:sp>
      <p:pic>
        <p:nvPicPr>
          <p:cNvPr id="613" name="Google Shape;613;p66" title="IMG_0671.jpeg"/>
          <p:cNvPicPr preferRelativeResize="0"/>
          <p:nvPr/>
        </p:nvPicPr>
        <p:blipFill rotWithShape="1">
          <a:blip r:embed="rId3">
            <a:alphaModFix/>
          </a:blip>
          <a:srcRect b="4616" l="0" r="0" t="0"/>
          <a:stretch/>
        </p:blipFill>
        <p:spPr>
          <a:xfrm>
            <a:off x="784275" y="1083350"/>
            <a:ext cx="3396351" cy="3807025"/>
          </a:xfrm>
          <a:prstGeom prst="rect">
            <a:avLst/>
          </a:prstGeom>
          <a:noFill/>
          <a:ln>
            <a:noFill/>
          </a:ln>
        </p:spPr>
      </p:pic>
    </p:spTree>
  </p:cSld>
  <p:clrMapOvr>
    <a:masterClrMapping/>
  </p:clrMapOvr>
  <mc:AlternateContent>
    <mc:Choice Requires="p14">
      <p:transition spd="med">
        <p14:prism dir="l"/>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7"/>
          <p:cNvSpPr txBox="1"/>
          <p:nvPr>
            <p:ph type="title"/>
          </p:nvPr>
        </p:nvSpPr>
        <p:spPr>
          <a:xfrm>
            <a:off x="1133900" y="444275"/>
            <a:ext cx="6363600" cy="90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500"/>
              <a:t>5C ANALYSIS - </a:t>
            </a:r>
            <a:r>
              <a:rPr lang="en" sz="3500">
                <a:solidFill>
                  <a:schemeClr val="lt1"/>
                </a:solidFill>
              </a:rPr>
              <a:t>COMPETITORS</a:t>
            </a:r>
            <a:endParaRPr sz="3500"/>
          </a:p>
        </p:txBody>
      </p:sp>
      <p:sp>
        <p:nvSpPr>
          <p:cNvPr id="619" name="Google Shape;619;p67"/>
          <p:cNvSpPr txBox="1"/>
          <p:nvPr>
            <p:ph idx="1" type="body"/>
          </p:nvPr>
        </p:nvSpPr>
        <p:spPr>
          <a:xfrm>
            <a:off x="-1808850" y="1881300"/>
            <a:ext cx="505200" cy="768000"/>
          </a:xfrm>
          <a:prstGeom prst="rect">
            <a:avLst/>
          </a:prstGeom>
          <a:noFill/>
          <a:ln>
            <a:noFill/>
          </a:ln>
        </p:spPr>
        <p:txBody>
          <a:bodyPr anchorCtr="0" anchor="ctr" bIns="91425" lIns="91425" spcFirstLastPara="1" rIns="91425" wrap="square" tIns="91425">
            <a:noAutofit/>
          </a:bodyPr>
          <a:lstStyle/>
          <a:p>
            <a:pPr indent="-323850" lvl="0" marL="457200" rtl="0" algn="l">
              <a:lnSpc>
                <a:spcPct val="100000"/>
              </a:lnSpc>
              <a:spcBef>
                <a:spcPts val="0"/>
              </a:spcBef>
              <a:spcAft>
                <a:spcPts val="0"/>
              </a:spcAft>
              <a:buSzPts val="1500"/>
              <a:buChar char="●"/>
            </a:pPr>
            <a:r>
              <a:t/>
            </a:r>
            <a:endParaRPr sz="1300"/>
          </a:p>
        </p:txBody>
      </p:sp>
      <p:pic>
        <p:nvPicPr>
          <p:cNvPr id="620" name="Google Shape;620;p67"/>
          <p:cNvPicPr preferRelativeResize="0"/>
          <p:nvPr/>
        </p:nvPicPr>
        <p:blipFill>
          <a:blip r:embed="rId3">
            <a:alphaModFix/>
          </a:blip>
          <a:stretch>
            <a:fillRect/>
          </a:stretch>
        </p:blipFill>
        <p:spPr>
          <a:xfrm>
            <a:off x="1513325" y="1038125"/>
            <a:ext cx="1617175" cy="1617175"/>
          </a:xfrm>
          <a:prstGeom prst="rect">
            <a:avLst/>
          </a:prstGeom>
          <a:noFill/>
          <a:ln>
            <a:noFill/>
          </a:ln>
        </p:spPr>
      </p:pic>
      <p:pic>
        <p:nvPicPr>
          <p:cNvPr id="621" name="Google Shape;621;p67"/>
          <p:cNvPicPr preferRelativeResize="0"/>
          <p:nvPr/>
        </p:nvPicPr>
        <p:blipFill>
          <a:blip r:embed="rId4">
            <a:alphaModFix/>
          </a:blip>
          <a:stretch>
            <a:fillRect/>
          </a:stretch>
        </p:blipFill>
        <p:spPr>
          <a:xfrm>
            <a:off x="1317350" y="2495550"/>
            <a:ext cx="2025324" cy="1139242"/>
          </a:xfrm>
          <a:prstGeom prst="rect">
            <a:avLst/>
          </a:prstGeom>
          <a:noFill/>
          <a:ln>
            <a:noFill/>
          </a:ln>
        </p:spPr>
      </p:pic>
      <p:pic>
        <p:nvPicPr>
          <p:cNvPr id="622" name="Google Shape;622;p67"/>
          <p:cNvPicPr preferRelativeResize="0"/>
          <p:nvPr/>
        </p:nvPicPr>
        <p:blipFill>
          <a:blip r:embed="rId5">
            <a:alphaModFix/>
          </a:blip>
          <a:stretch>
            <a:fillRect/>
          </a:stretch>
        </p:blipFill>
        <p:spPr>
          <a:xfrm>
            <a:off x="870313" y="3557750"/>
            <a:ext cx="2775977" cy="1463126"/>
          </a:xfrm>
          <a:prstGeom prst="rect">
            <a:avLst/>
          </a:prstGeom>
          <a:noFill/>
          <a:ln>
            <a:noFill/>
          </a:ln>
        </p:spPr>
      </p:pic>
      <p:pic>
        <p:nvPicPr>
          <p:cNvPr id="623" name="Google Shape;623;p67"/>
          <p:cNvPicPr preferRelativeResize="0"/>
          <p:nvPr/>
        </p:nvPicPr>
        <p:blipFill>
          <a:blip r:embed="rId6">
            <a:alphaModFix/>
          </a:blip>
          <a:stretch>
            <a:fillRect/>
          </a:stretch>
        </p:blipFill>
        <p:spPr>
          <a:xfrm>
            <a:off x="3888700" y="1225675"/>
            <a:ext cx="4930476" cy="3494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9"/>
                                        </p:tgtEl>
                                        <p:attrNameLst>
                                          <p:attrName>style.visibility</p:attrName>
                                        </p:attrNameLst>
                                      </p:cBhvr>
                                      <p:to>
                                        <p:strVal val="visible"/>
                                      </p:to>
                                    </p:set>
                                    <p:anim calcmode="lin" valueType="num">
                                      <p:cBhvr additive="base">
                                        <p:cTn dur="1000"/>
                                        <p:tgtEl>
                                          <p:spTgt spid="61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8"/>
          <p:cNvSpPr txBox="1"/>
          <p:nvPr>
            <p:ph type="title"/>
          </p:nvPr>
        </p:nvSpPr>
        <p:spPr>
          <a:xfrm>
            <a:off x="1155350" y="322100"/>
            <a:ext cx="6363600" cy="90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500"/>
              <a:t>5C ANALYSIS - </a:t>
            </a:r>
            <a:r>
              <a:rPr lang="en" sz="3500">
                <a:solidFill>
                  <a:schemeClr val="lt1"/>
                </a:solidFill>
              </a:rPr>
              <a:t>CUSTOMERS</a:t>
            </a:r>
            <a:endParaRPr sz="3500"/>
          </a:p>
        </p:txBody>
      </p:sp>
      <p:sp>
        <p:nvSpPr>
          <p:cNvPr id="629" name="Google Shape;629;p68"/>
          <p:cNvSpPr txBox="1"/>
          <p:nvPr>
            <p:ph idx="1" type="body"/>
          </p:nvPr>
        </p:nvSpPr>
        <p:spPr>
          <a:xfrm>
            <a:off x="1091375" y="1736450"/>
            <a:ext cx="4094700" cy="2288400"/>
          </a:xfrm>
          <a:prstGeom prst="rect">
            <a:avLst/>
          </a:prstGeom>
          <a:noFill/>
          <a:ln>
            <a:noFill/>
          </a:ln>
        </p:spPr>
        <p:txBody>
          <a:bodyPr anchorCtr="0" anchor="ctr" bIns="91425" lIns="91425" spcFirstLastPara="1" rIns="91425" wrap="square" tIns="91425">
            <a:noAutofit/>
          </a:bodyPr>
          <a:lstStyle/>
          <a:p>
            <a:pPr indent="0" lvl="0" marL="457200" rtl="0" algn="l">
              <a:lnSpc>
                <a:spcPct val="100000"/>
              </a:lnSpc>
              <a:spcBef>
                <a:spcPts val="0"/>
              </a:spcBef>
              <a:spcAft>
                <a:spcPts val="0"/>
              </a:spcAft>
              <a:buNone/>
            </a:pPr>
            <a:r>
              <a:rPr b="1" lang="en" sz="1300"/>
              <a:t>Customer Profiles</a:t>
            </a:r>
            <a:endParaRPr b="1" sz="1300"/>
          </a:p>
          <a:p>
            <a:pPr indent="0" lvl="0" marL="457200" rtl="0" algn="l">
              <a:lnSpc>
                <a:spcPct val="100000"/>
              </a:lnSpc>
              <a:spcBef>
                <a:spcPts val="0"/>
              </a:spcBef>
              <a:spcAft>
                <a:spcPts val="0"/>
              </a:spcAft>
              <a:buNone/>
            </a:pPr>
            <a:r>
              <a:t/>
            </a:r>
            <a:endParaRPr b="1" sz="1300"/>
          </a:p>
          <a:p>
            <a:pPr indent="-311150" lvl="0" marL="457200" rtl="0" algn="l">
              <a:lnSpc>
                <a:spcPct val="100000"/>
              </a:lnSpc>
              <a:spcBef>
                <a:spcPts val="0"/>
              </a:spcBef>
              <a:spcAft>
                <a:spcPts val="0"/>
              </a:spcAft>
              <a:buSzPts val="1300"/>
              <a:buChar char="●"/>
            </a:pPr>
            <a:r>
              <a:rPr lang="en" sz="1300"/>
              <a:t>Trend Sensitive, Price conscious shoppers</a:t>
            </a:r>
            <a:endParaRPr sz="1300"/>
          </a:p>
          <a:p>
            <a:pPr indent="-311150" lvl="0" marL="457200" rtl="0" algn="l">
              <a:lnSpc>
                <a:spcPct val="100000"/>
              </a:lnSpc>
              <a:spcBef>
                <a:spcPts val="0"/>
              </a:spcBef>
              <a:spcAft>
                <a:spcPts val="0"/>
              </a:spcAft>
              <a:buSzPts val="1300"/>
              <a:buChar char="●"/>
            </a:pPr>
            <a:r>
              <a:rPr lang="en" sz="1300"/>
              <a:t>Quality and Service Oriented buyers</a:t>
            </a:r>
            <a:endParaRPr sz="1300"/>
          </a:p>
          <a:p>
            <a:pPr indent="-311150" lvl="0" marL="457200" rtl="0" algn="l">
              <a:lnSpc>
                <a:spcPct val="100000"/>
              </a:lnSpc>
              <a:spcBef>
                <a:spcPts val="0"/>
              </a:spcBef>
              <a:spcAft>
                <a:spcPts val="0"/>
              </a:spcAft>
              <a:buSzPts val="1300"/>
              <a:buChar char="●"/>
            </a:pPr>
            <a:r>
              <a:rPr lang="en" sz="1300"/>
              <a:t>Sustainability focused customers</a:t>
            </a:r>
            <a:endParaRPr sz="1300"/>
          </a:p>
          <a:p>
            <a:pPr indent="-311150" lvl="0" marL="457200" rtl="0" algn="l">
              <a:lnSpc>
                <a:spcPct val="100000"/>
              </a:lnSpc>
              <a:spcBef>
                <a:spcPts val="0"/>
              </a:spcBef>
              <a:spcAft>
                <a:spcPts val="0"/>
              </a:spcAft>
              <a:buSzPts val="1300"/>
              <a:buChar char="●"/>
            </a:pPr>
            <a:r>
              <a:rPr lang="en" sz="1300"/>
              <a:t>Size inclusive &amp; Convenience driven Shoppers</a:t>
            </a:r>
            <a:endParaRPr sz="1300"/>
          </a:p>
          <a:p>
            <a:pPr indent="0" lvl="0" marL="0" rtl="0" algn="l">
              <a:lnSpc>
                <a:spcPct val="100000"/>
              </a:lnSpc>
              <a:spcBef>
                <a:spcPts val="0"/>
              </a:spcBef>
              <a:spcAft>
                <a:spcPts val="0"/>
              </a:spcAft>
              <a:buNone/>
            </a:pPr>
            <a:r>
              <a:t/>
            </a:r>
            <a:endParaRPr sz="1300"/>
          </a:p>
          <a:p>
            <a:pPr indent="0" lvl="0" marL="457200" rtl="0" algn="l">
              <a:spcBef>
                <a:spcPts val="0"/>
              </a:spcBef>
              <a:spcAft>
                <a:spcPts val="0"/>
              </a:spcAft>
              <a:buNone/>
            </a:pPr>
            <a:r>
              <a:rPr b="1" lang="en" sz="1300"/>
              <a:t>Buying Behavior</a:t>
            </a:r>
            <a:endParaRPr b="1" sz="1300"/>
          </a:p>
          <a:p>
            <a:pPr indent="0" lvl="0" marL="457200" rtl="0" algn="l">
              <a:spcBef>
                <a:spcPts val="0"/>
              </a:spcBef>
              <a:spcAft>
                <a:spcPts val="0"/>
              </a:spcAft>
              <a:buNone/>
            </a:pPr>
            <a:r>
              <a:t/>
            </a:r>
            <a:endParaRPr b="1" sz="1300"/>
          </a:p>
          <a:p>
            <a:pPr indent="-311150" lvl="0" marL="457200" rtl="0" algn="l">
              <a:spcBef>
                <a:spcPts val="0"/>
              </a:spcBef>
              <a:spcAft>
                <a:spcPts val="0"/>
              </a:spcAft>
              <a:buSzPts val="1300"/>
              <a:buChar char="●"/>
            </a:pPr>
            <a:r>
              <a:rPr lang="en" sz="1300"/>
              <a:t>Digital-first shopping habits</a:t>
            </a:r>
            <a:endParaRPr sz="1300"/>
          </a:p>
          <a:p>
            <a:pPr indent="-311150" lvl="0" marL="457200" rtl="0" algn="l">
              <a:spcBef>
                <a:spcPts val="0"/>
              </a:spcBef>
              <a:spcAft>
                <a:spcPts val="0"/>
              </a:spcAft>
              <a:buSzPts val="1300"/>
              <a:buChar char="●"/>
            </a:pPr>
            <a:r>
              <a:rPr lang="en" sz="1300"/>
              <a:t>Increased demand for Personalization</a:t>
            </a:r>
            <a:endParaRPr sz="1300"/>
          </a:p>
          <a:p>
            <a:pPr indent="-311150" lvl="0" marL="457200" rtl="0" algn="l">
              <a:spcBef>
                <a:spcPts val="0"/>
              </a:spcBef>
              <a:spcAft>
                <a:spcPts val="0"/>
              </a:spcAft>
              <a:buSzPts val="1300"/>
              <a:buChar char="●"/>
            </a:pPr>
            <a:r>
              <a:rPr lang="en" sz="1300"/>
              <a:t>Higher Expectation for Eco-friendly and ethical products</a:t>
            </a:r>
            <a:endParaRPr sz="1300"/>
          </a:p>
        </p:txBody>
      </p:sp>
      <p:pic>
        <p:nvPicPr>
          <p:cNvPr id="630" name="Google Shape;630;p68"/>
          <p:cNvPicPr preferRelativeResize="0"/>
          <p:nvPr/>
        </p:nvPicPr>
        <p:blipFill>
          <a:blip r:embed="rId3">
            <a:alphaModFix/>
          </a:blip>
          <a:stretch>
            <a:fillRect/>
          </a:stretch>
        </p:blipFill>
        <p:spPr>
          <a:xfrm>
            <a:off x="5357450" y="1064100"/>
            <a:ext cx="2499550" cy="1710975"/>
          </a:xfrm>
          <a:prstGeom prst="rect">
            <a:avLst/>
          </a:prstGeom>
          <a:noFill/>
          <a:ln>
            <a:noFill/>
          </a:ln>
        </p:spPr>
      </p:pic>
      <p:pic>
        <p:nvPicPr>
          <p:cNvPr id="631" name="Google Shape;631;p68"/>
          <p:cNvPicPr preferRelativeResize="0"/>
          <p:nvPr/>
        </p:nvPicPr>
        <p:blipFill>
          <a:blip r:embed="rId4">
            <a:alphaModFix/>
          </a:blip>
          <a:stretch>
            <a:fillRect/>
          </a:stretch>
        </p:blipFill>
        <p:spPr>
          <a:xfrm>
            <a:off x="5357450" y="3058575"/>
            <a:ext cx="2499550" cy="1825060"/>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9"/>
          <p:cNvSpPr/>
          <p:nvPr/>
        </p:nvSpPr>
        <p:spPr>
          <a:xfrm rot="-5399809">
            <a:off x="-393997" y="613547"/>
            <a:ext cx="5512835" cy="4194428"/>
          </a:xfrm>
          <a:custGeom>
            <a:rect b="b" l="l" r="r" t="t"/>
            <a:pathLst>
              <a:path extrusionOk="0" h="122671" w="122671">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69"/>
          <p:cNvSpPr/>
          <p:nvPr/>
        </p:nvSpPr>
        <p:spPr>
          <a:xfrm flipH="1" rot="10285629">
            <a:off x="-6011938" y="-431909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69"/>
          <p:cNvSpPr/>
          <p:nvPr/>
        </p:nvSpPr>
        <p:spPr>
          <a:xfrm rot="-4102346">
            <a:off x="1166603" y="3932872"/>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69"/>
          <p:cNvSpPr/>
          <p:nvPr/>
        </p:nvSpPr>
        <p:spPr>
          <a:xfrm flipH="1">
            <a:off x="580630" y="-39415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69"/>
          <p:cNvSpPr/>
          <p:nvPr/>
        </p:nvSpPr>
        <p:spPr>
          <a:xfrm rot="649760">
            <a:off x="-984002" y="419036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69"/>
          <p:cNvSpPr/>
          <p:nvPr/>
        </p:nvSpPr>
        <p:spPr>
          <a:xfrm flipH="1" rot="-6621704">
            <a:off x="-3919845" y="1710891"/>
            <a:ext cx="7826147" cy="287787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69"/>
          <p:cNvSpPr txBox="1"/>
          <p:nvPr>
            <p:ph type="title"/>
          </p:nvPr>
        </p:nvSpPr>
        <p:spPr>
          <a:xfrm flipH="1">
            <a:off x="720000" y="438912"/>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CUSTOMER PREFERENCES &amp; </a:t>
            </a:r>
            <a:r>
              <a:rPr lang="en">
                <a:solidFill>
                  <a:schemeClr val="lt1"/>
                </a:solidFill>
              </a:rPr>
              <a:t>BEHAVIOR TRENDS</a:t>
            </a:r>
            <a:endParaRPr/>
          </a:p>
        </p:txBody>
      </p:sp>
      <p:sp>
        <p:nvSpPr>
          <p:cNvPr id="643" name="Google Shape;643;p69"/>
          <p:cNvSpPr txBox="1"/>
          <p:nvPr>
            <p:ph idx="4294967295" type="body"/>
          </p:nvPr>
        </p:nvSpPr>
        <p:spPr>
          <a:xfrm>
            <a:off x="5005200" y="1202600"/>
            <a:ext cx="3963900" cy="386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000000"/>
                </a:solidFill>
              </a:rPr>
              <a:t>Key Insights (82 respondents):</a:t>
            </a:r>
            <a:endParaRPr b="1" sz="1200">
              <a:solidFill>
                <a:srgbClr val="000000"/>
              </a:solidFill>
            </a:endParaRPr>
          </a:p>
          <a:p>
            <a:pPr indent="-304800" lvl="0" marL="457200" rtl="0" algn="l">
              <a:lnSpc>
                <a:spcPct val="115000"/>
              </a:lnSpc>
              <a:spcBef>
                <a:spcPts val="1200"/>
              </a:spcBef>
              <a:spcAft>
                <a:spcPts val="0"/>
              </a:spcAft>
              <a:buClr>
                <a:srgbClr val="000000"/>
              </a:buClr>
              <a:buSzPts val="1200"/>
              <a:buFont typeface="Arial"/>
              <a:buChar char="●"/>
            </a:pPr>
            <a:r>
              <a:rPr lang="en" sz="1200">
                <a:solidFill>
                  <a:srgbClr val="000000"/>
                </a:solidFill>
              </a:rPr>
              <a:t>💡 Price &amp; Trendiness Correlation (0.48): Affordable products are seen as more trendy.</a:t>
            </a:r>
            <a:endParaRPr sz="1200">
              <a:solidFill>
                <a:srgbClr val="000000"/>
              </a:solidFill>
            </a:endParaRPr>
          </a:p>
          <a:p>
            <a:pPr indent="-304800" lvl="0" marL="457200" rtl="0" algn="l">
              <a:lnSpc>
                <a:spcPct val="115000"/>
              </a:lnSpc>
              <a:spcBef>
                <a:spcPts val="0"/>
              </a:spcBef>
              <a:spcAft>
                <a:spcPts val="0"/>
              </a:spcAft>
              <a:buClr>
                <a:srgbClr val="000000"/>
              </a:buClr>
              <a:buSzPts val="1200"/>
              <a:buFont typeface="Arial"/>
              <a:buChar char="●"/>
            </a:pPr>
            <a:r>
              <a:rPr lang="en" sz="1200">
                <a:solidFill>
                  <a:srgbClr val="000000"/>
                </a:solidFill>
              </a:rPr>
              <a:t>💡 Quality &amp; Size Availability Correlation (0.42): Better size range strengthens quality perception.</a:t>
            </a:r>
            <a:endParaRPr sz="1200">
              <a:solidFill>
                <a:srgbClr val="000000"/>
              </a:solidFill>
            </a:endParaRPr>
          </a:p>
          <a:p>
            <a:pPr indent="-304800" lvl="0" marL="457200" rtl="0" algn="l">
              <a:lnSpc>
                <a:spcPct val="115000"/>
              </a:lnSpc>
              <a:spcBef>
                <a:spcPts val="0"/>
              </a:spcBef>
              <a:spcAft>
                <a:spcPts val="0"/>
              </a:spcAft>
              <a:buClr>
                <a:srgbClr val="000000"/>
              </a:buClr>
              <a:buSzPts val="1200"/>
              <a:buFont typeface="Arial"/>
              <a:buChar char="●"/>
            </a:pPr>
            <a:r>
              <a:rPr lang="en" sz="1200">
                <a:solidFill>
                  <a:srgbClr val="000000"/>
                </a:solidFill>
              </a:rPr>
              <a:t>💡 Sustainability &amp; Online Shopping Correlation (0.36): Eco-conscious buyers prefer online shopping.</a:t>
            </a:r>
            <a:endParaRPr sz="1200">
              <a:solidFill>
                <a:srgbClr val="000000"/>
              </a:solidFill>
            </a:endParaRPr>
          </a:p>
          <a:p>
            <a:pPr indent="0" lvl="0" marL="0" rtl="0" algn="l">
              <a:lnSpc>
                <a:spcPct val="115000"/>
              </a:lnSpc>
              <a:spcBef>
                <a:spcPts val="1200"/>
              </a:spcBef>
              <a:spcAft>
                <a:spcPts val="0"/>
              </a:spcAft>
              <a:buNone/>
            </a:pPr>
            <a:r>
              <a:rPr b="1" lang="en" sz="1200">
                <a:solidFill>
                  <a:srgbClr val="000000"/>
                </a:solidFill>
              </a:rPr>
              <a:t>Strategic Takeaways:</a:t>
            </a:r>
            <a:endParaRPr b="1" sz="1200">
              <a:solidFill>
                <a:srgbClr val="000000"/>
              </a:solidFill>
            </a:endParaRPr>
          </a:p>
          <a:p>
            <a:pPr indent="-304800" lvl="0" marL="457200" rtl="0" algn="l">
              <a:lnSpc>
                <a:spcPct val="115000"/>
              </a:lnSpc>
              <a:spcBef>
                <a:spcPts val="1200"/>
              </a:spcBef>
              <a:spcAft>
                <a:spcPts val="0"/>
              </a:spcAft>
              <a:buClr>
                <a:srgbClr val="000000"/>
              </a:buClr>
              <a:buSzPts val="1200"/>
              <a:buFont typeface="Manrope"/>
              <a:buChar char="●"/>
            </a:pPr>
            <a:r>
              <a:rPr lang="en" sz="1200">
                <a:solidFill>
                  <a:srgbClr val="000000"/>
                </a:solidFill>
              </a:rPr>
              <a:t>Highlight affordability and trendiness in campaigns.</a:t>
            </a:r>
            <a:endParaRPr sz="1200">
              <a:solidFill>
                <a:srgbClr val="000000"/>
              </a:solidFill>
            </a:endParaRPr>
          </a:p>
          <a:p>
            <a:pPr indent="-304800" lvl="0" marL="457200" rtl="0" algn="l">
              <a:lnSpc>
                <a:spcPct val="115000"/>
              </a:lnSpc>
              <a:spcBef>
                <a:spcPts val="0"/>
              </a:spcBef>
              <a:spcAft>
                <a:spcPts val="0"/>
              </a:spcAft>
              <a:buClr>
                <a:srgbClr val="000000"/>
              </a:buClr>
              <a:buSzPts val="1200"/>
              <a:buFont typeface="Manrope"/>
              <a:buChar char="●"/>
            </a:pPr>
            <a:r>
              <a:rPr lang="en" sz="1200">
                <a:solidFill>
                  <a:srgbClr val="000000"/>
                </a:solidFill>
              </a:rPr>
              <a:t>Reinforce size inclusivity to improve quality perception.</a:t>
            </a:r>
            <a:endParaRPr sz="1200">
              <a:solidFill>
                <a:srgbClr val="000000"/>
              </a:solidFill>
            </a:endParaRPr>
          </a:p>
          <a:p>
            <a:pPr indent="-304800" lvl="0" marL="457200" rtl="0" algn="l">
              <a:lnSpc>
                <a:spcPct val="115000"/>
              </a:lnSpc>
              <a:spcBef>
                <a:spcPts val="0"/>
              </a:spcBef>
              <a:spcAft>
                <a:spcPts val="0"/>
              </a:spcAft>
              <a:buClr>
                <a:srgbClr val="000000"/>
              </a:buClr>
              <a:buSzPts val="1200"/>
              <a:buFont typeface="Manrope"/>
              <a:buChar char="●"/>
            </a:pPr>
            <a:r>
              <a:rPr lang="en" sz="1200">
                <a:solidFill>
                  <a:srgbClr val="000000"/>
                </a:solidFill>
              </a:rPr>
              <a:t>Promote sustainable collections on Zara’s e-commerce platform.</a:t>
            </a:r>
            <a:endParaRPr sz="1200">
              <a:solidFill>
                <a:srgbClr val="000000"/>
              </a:solidFill>
            </a:endParaRPr>
          </a:p>
          <a:p>
            <a:pPr indent="0" lvl="0" marL="0" rtl="0" algn="l">
              <a:spcBef>
                <a:spcPts val="1200"/>
              </a:spcBef>
              <a:spcAft>
                <a:spcPts val="0"/>
              </a:spcAft>
              <a:buNone/>
            </a:pPr>
            <a:r>
              <a:t/>
            </a:r>
            <a:endParaRPr sz="1200"/>
          </a:p>
        </p:txBody>
      </p:sp>
      <p:pic>
        <p:nvPicPr>
          <p:cNvPr id="644" name="Google Shape;644;p69"/>
          <p:cNvPicPr preferRelativeResize="0"/>
          <p:nvPr/>
        </p:nvPicPr>
        <p:blipFill rotWithShape="1">
          <a:blip r:embed="rId3">
            <a:alphaModFix/>
          </a:blip>
          <a:srcRect b="2989" l="0" r="0" t="2998"/>
          <a:stretch/>
        </p:blipFill>
        <p:spPr>
          <a:xfrm>
            <a:off x="773900" y="1202550"/>
            <a:ext cx="4050225" cy="3613520"/>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0"/>
          <p:cNvSpPr/>
          <p:nvPr/>
        </p:nvSpPr>
        <p:spPr>
          <a:xfrm rot="-5399809">
            <a:off x="-393997" y="613584"/>
            <a:ext cx="5512835" cy="4194428"/>
          </a:xfrm>
          <a:custGeom>
            <a:rect b="b" l="l" r="r" t="t"/>
            <a:pathLst>
              <a:path extrusionOk="0" h="122671" w="122671">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70"/>
          <p:cNvSpPr/>
          <p:nvPr/>
        </p:nvSpPr>
        <p:spPr>
          <a:xfrm flipH="1" rot="10285629">
            <a:off x="-6011938" y="-4319097"/>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70"/>
          <p:cNvSpPr/>
          <p:nvPr/>
        </p:nvSpPr>
        <p:spPr>
          <a:xfrm rot="-4102346">
            <a:off x="1166603" y="3932872"/>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70"/>
          <p:cNvSpPr/>
          <p:nvPr/>
        </p:nvSpPr>
        <p:spPr>
          <a:xfrm flipH="1">
            <a:off x="580630" y="-39415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70"/>
          <p:cNvSpPr/>
          <p:nvPr/>
        </p:nvSpPr>
        <p:spPr>
          <a:xfrm rot="649760">
            <a:off x="-984002" y="419036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1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70"/>
          <p:cNvSpPr/>
          <p:nvPr/>
        </p:nvSpPr>
        <p:spPr>
          <a:xfrm flipH="1" rot="-6621704">
            <a:off x="-3919845" y="1710891"/>
            <a:ext cx="7826147" cy="287787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70"/>
          <p:cNvSpPr txBox="1"/>
          <p:nvPr>
            <p:ph type="title"/>
          </p:nvPr>
        </p:nvSpPr>
        <p:spPr>
          <a:xfrm flipH="1">
            <a:off x="720000" y="438912"/>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CONSUMER </a:t>
            </a:r>
            <a:r>
              <a:rPr lang="en">
                <a:solidFill>
                  <a:schemeClr val="lt1"/>
                </a:solidFill>
              </a:rPr>
              <a:t>SEGMENTATION</a:t>
            </a:r>
            <a:r>
              <a:rPr lang="en">
                <a:solidFill>
                  <a:schemeClr val="lt1"/>
                </a:solidFill>
              </a:rPr>
              <a:t> ANALYSIS</a:t>
            </a:r>
            <a:endParaRPr/>
          </a:p>
        </p:txBody>
      </p:sp>
      <p:sp>
        <p:nvSpPr>
          <p:cNvPr id="656" name="Google Shape;656;p70"/>
          <p:cNvSpPr txBox="1"/>
          <p:nvPr>
            <p:ph idx="4294967295" type="body"/>
          </p:nvPr>
        </p:nvSpPr>
        <p:spPr>
          <a:xfrm>
            <a:off x="5005200" y="1333125"/>
            <a:ext cx="3921000" cy="2953200"/>
          </a:xfrm>
          <a:prstGeom prst="rect">
            <a:avLst/>
          </a:prstGeom>
          <a:noFill/>
          <a:ln>
            <a:noFill/>
          </a:ln>
        </p:spPr>
        <p:txBody>
          <a:bodyPr anchorCtr="0" anchor="ctr" bIns="91425" lIns="91425" spcFirstLastPara="1" rIns="91425" wrap="square" tIns="91425">
            <a:noAutofit/>
          </a:bodyPr>
          <a:lstStyle/>
          <a:p>
            <a:pPr indent="-311150" lvl="0" marL="914400" rtl="0" algn="l">
              <a:lnSpc>
                <a:spcPct val="115000"/>
              </a:lnSpc>
              <a:spcBef>
                <a:spcPts val="0"/>
              </a:spcBef>
              <a:spcAft>
                <a:spcPts val="0"/>
              </a:spcAft>
              <a:buSzPts val="1300"/>
              <a:buChar char="●"/>
            </a:pPr>
            <a:r>
              <a:rPr b="1" lang="en" sz="1300">
                <a:solidFill>
                  <a:srgbClr val="000000"/>
                </a:solidFill>
              </a:rPr>
              <a:t>Trend &amp; Price-Sensitive (35%)</a:t>
            </a:r>
            <a:r>
              <a:rPr lang="en" sz="1300">
                <a:solidFill>
                  <a:srgbClr val="000000"/>
                </a:solidFill>
              </a:rPr>
              <a:t> – Fast-changing styles, affordability focus.</a:t>
            </a:r>
            <a:endParaRPr sz="1300">
              <a:solidFill>
                <a:srgbClr val="000000"/>
              </a:solidFill>
            </a:endParaRPr>
          </a:p>
          <a:p>
            <a:pPr indent="-311150" lvl="0" marL="914400" rtl="0" algn="l">
              <a:lnSpc>
                <a:spcPct val="115000"/>
              </a:lnSpc>
              <a:spcBef>
                <a:spcPts val="0"/>
              </a:spcBef>
              <a:spcAft>
                <a:spcPts val="0"/>
              </a:spcAft>
              <a:buSzPts val="1300"/>
              <a:buChar char="●"/>
            </a:pPr>
            <a:r>
              <a:rPr b="1" lang="en" sz="1300">
                <a:solidFill>
                  <a:srgbClr val="000000"/>
                </a:solidFill>
              </a:rPr>
              <a:t>Quality &amp; Service-Oriented (27%)</a:t>
            </a:r>
            <a:r>
              <a:rPr lang="en" sz="1300">
                <a:solidFill>
                  <a:srgbClr val="000000"/>
                </a:solidFill>
              </a:rPr>
              <a:t> – Willing to pay more for premium materials and service.</a:t>
            </a:r>
            <a:endParaRPr sz="1300">
              <a:solidFill>
                <a:srgbClr val="000000"/>
              </a:solidFill>
            </a:endParaRPr>
          </a:p>
          <a:p>
            <a:pPr indent="-311150" lvl="0" marL="914400" rtl="0" algn="l">
              <a:lnSpc>
                <a:spcPct val="115000"/>
              </a:lnSpc>
              <a:spcBef>
                <a:spcPts val="0"/>
              </a:spcBef>
              <a:spcAft>
                <a:spcPts val="0"/>
              </a:spcAft>
              <a:buSzPts val="1300"/>
              <a:buChar char="●"/>
            </a:pPr>
            <a:r>
              <a:rPr b="1" lang="en" sz="1300">
                <a:solidFill>
                  <a:srgbClr val="000000"/>
                </a:solidFill>
              </a:rPr>
              <a:t>Sustainability &amp; Digital Buyers (22%)</a:t>
            </a:r>
            <a:r>
              <a:rPr lang="en" sz="1300">
                <a:solidFill>
                  <a:srgbClr val="000000"/>
                </a:solidFill>
              </a:rPr>
              <a:t> – Eco-conscious and digital-first.</a:t>
            </a:r>
            <a:endParaRPr sz="1300">
              <a:solidFill>
                <a:srgbClr val="000000"/>
              </a:solidFill>
            </a:endParaRPr>
          </a:p>
          <a:p>
            <a:pPr indent="-311150" lvl="0" marL="914400" rtl="0" algn="l">
              <a:lnSpc>
                <a:spcPct val="115000"/>
              </a:lnSpc>
              <a:spcBef>
                <a:spcPts val="0"/>
              </a:spcBef>
              <a:spcAft>
                <a:spcPts val="0"/>
              </a:spcAft>
              <a:buSzPts val="1300"/>
              <a:buChar char="●"/>
            </a:pPr>
            <a:r>
              <a:rPr b="1" lang="en" sz="1300">
                <a:solidFill>
                  <a:srgbClr val="000000"/>
                </a:solidFill>
              </a:rPr>
              <a:t>Size-Inclusive &amp; Convenience Seekers (16%)</a:t>
            </a:r>
            <a:r>
              <a:rPr lang="en" sz="1300">
                <a:solidFill>
                  <a:srgbClr val="000000"/>
                </a:solidFill>
              </a:rPr>
              <a:t> – Demand for inclusive sizing and fast delivery.</a:t>
            </a:r>
            <a:endParaRPr sz="1300">
              <a:solidFill>
                <a:srgbClr val="000000"/>
              </a:solidFill>
            </a:endParaRPr>
          </a:p>
          <a:p>
            <a:pPr indent="0" lvl="0" marL="0" rtl="0" algn="l">
              <a:spcBef>
                <a:spcPts val="0"/>
              </a:spcBef>
              <a:spcAft>
                <a:spcPts val="0"/>
              </a:spcAft>
              <a:buNone/>
            </a:pPr>
            <a:r>
              <a:t/>
            </a:r>
            <a:endParaRPr sz="1300"/>
          </a:p>
        </p:txBody>
      </p:sp>
      <p:pic>
        <p:nvPicPr>
          <p:cNvPr id="657" name="Google Shape;657;p70"/>
          <p:cNvPicPr preferRelativeResize="0"/>
          <p:nvPr/>
        </p:nvPicPr>
        <p:blipFill rotWithShape="1">
          <a:blip r:embed="rId3">
            <a:alphaModFix/>
          </a:blip>
          <a:srcRect b="49" l="0" r="0" t="39"/>
          <a:stretch/>
        </p:blipFill>
        <p:spPr>
          <a:xfrm>
            <a:off x="152400" y="1372525"/>
            <a:ext cx="5513274" cy="2613700"/>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71"/>
          <p:cNvSpPr/>
          <p:nvPr/>
        </p:nvSpPr>
        <p:spPr>
          <a:xfrm rot="-5399809">
            <a:off x="-393997" y="613584"/>
            <a:ext cx="5512835" cy="4194428"/>
          </a:xfrm>
          <a:custGeom>
            <a:rect b="b" l="l" r="r" t="t"/>
            <a:pathLst>
              <a:path extrusionOk="0" h="122671" w="122671">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71"/>
          <p:cNvSpPr/>
          <p:nvPr/>
        </p:nvSpPr>
        <p:spPr>
          <a:xfrm flipH="1" rot="10285629">
            <a:off x="-6011938" y="-4319097"/>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71"/>
          <p:cNvSpPr/>
          <p:nvPr/>
        </p:nvSpPr>
        <p:spPr>
          <a:xfrm rot="-4102346">
            <a:off x="1166603" y="3932872"/>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71"/>
          <p:cNvSpPr/>
          <p:nvPr/>
        </p:nvSpPr>
        <p:spPr>
          <a:xfrm flipH="1">
            <a:off x="580630" y="-39415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71"/>
          <p:cNvSpPr/>
          <p:nvPr/>
        </p:nvSpPr>
        <p:spPr>
          <a:xfrm rot="649760">
            <a:off x="-984002" y="419036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1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71"/>
          <p:cNvSpPr/>
          <p:nvPr/>
        </p:nvSpPr>
        <p:spPr>
          <a:xfrm flipH="1" rot="-6621704">
            <a:off x="-3919845" y="1710891"/>
            <a:ext cx="7826147" cy="287787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71"/>
          <p:cNvSpPr txBox="1"/>
          <p:nvPr>
            <p:ph type="title"/>
          </p:nvPr>
        </p:nvSpPr>
        <p:spPr>
          <a:xfrm flipH="1">
            <a:off x="265100" y="438900"/>
            <a:ext cx="8436000" cy="718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2700"/>
              <a:t>CONNECTING CUSTOMER </a:t>
            </a:r>
            <a:r>
              <a:rPr lang="en" sz="2700">
                <a:solidFill>
                  <a:schemeClr val="lt1"/>
                </a:solidFill>
              </a:rPr>
              <a:t>INSIGHTS TO 5C ANALYSIS</a:t>
            </a:r>
            <a:endParaRPr sz="2700"/>
          </a:p>
        </p:txBody>
      </p:sp>
      <p:sp>
        <p:nvSpPr>
          <p:cNvPr id="669" name="Google Shape;669;p71"/>
          <p:cNvSpPr txBox="1"/>
          <p:nvPr>
            <p:ph idx="4294967295" type="body"/>
          </p:nvPr>
        </p:nvSpPr>
        <p:spPr>
          <a:xfrm>
            <a:off x="5005200" y="1333125"/>
            <a:ext cx="3921000" cy="3242400"/>
          </a:xfrm>
          <a:prstGeom prst="rect">
            <a:avLst/>
          </a:prstGeom>
          <a:noFill/>
          <a:ln>
            <a:noFill/>
          </a:ln>
        </p:spPr>
        <p:txBody>
          <a:bodyPr anchorCtr="0" anchor="ctr" bIns="91425" lIns="91425" spcFirstLastPara="1" rIns="91425" wrap="square" tIns="91425">
            <a:noAutofit/>
          </a:bodyPr>
          <a:lstStyle/>
          <a:p>
            <a:pPr indent="-311150" lvl="0" marL="914400" rtl="0" algn="l">
              <a:lnSpc>
                <a:spcPct val="115000"/>
              </a:lnSpc>
              <a:spcBef>
                <a:spcPts val="0"/>
              </a:spcBef>
              <a:spcAft>
                <a:spcPts val="0"/>
              </a:spcAft>
              <a:buSzPts val="1300"/>
              <a:buChar char="●"/>
            </a:pPr>
            <a:r>
              <a:rPr lang="en" sz="1300">
                <a:solidFill>
                  <a:srgbClr val="000000"/>
                </a:solidFill>
              </a:rPr>
              <a:t>Zara’s fast fashion model suits trend-driven customers.</a:t>
            </a:r>
            <a:endParaRPr sz="1300">
              <a:solidFill>
                <a:srgbClr val="000000"/>
              </a:solidFill>
            </a:endParaRPr>
          </a:p>
          <a:p>
            <a:pPr indent="-311150" lvl="0" marL="914400" rtl="0" algn="l">
              <a:lnSpc>
                <a:spcPct val="115000"/>
              </a:lnSpc>
              <a:spcBef>
                <a:spcPts val="0"/>
              </a:spcBef>
              <a:spcAft>
                <a:spcPts val="0"/>
              </a:spcAft>
              <a:buSzPts val="1300"/>
              <a:buChar char="●"/>
            </a:pPr>
            <a:r>
              <a:rPr lang="en" sz="1300">
                <a:solidFill>
                  <a:srgbClr val="000000"/>
                </a:solidFill>
              </a:rPr>
              <a:t>Eco-conscious practices align with growing sustainability trends.</a:t>
            </a:r>
            <a:endParaRPr sz="1300">
              <a:solidFill>
                <a:srgbClr val="000000"/>
              </a:solidFill>
            </a:endParaRPr>
          </a:p>
          <a:p>
            <a:pPr indent="-311150" lvl="0" marL="914400" rtl="0" algn="l">
              <a:lnSpc>
                <a:spcPct val="115000"/>
              </a:lnSpc>
              <a:spcBef>
                <a:spcPts val="0"/>
              </a:spcBef>
              <a:spcAft>
                <a:spcPts val="0"/>
              </a:spcAft>
              <a:buSzPts val="1300"/>
              <a:buChar char="●"/>
            </a:pPr>
            <a:r>
              <a:rPr lang="en" sz="1300">
                <a:solidFill>
                  <a:srgbClr val="000000"/>
                </a:solidFill>
              </a:rPr>
              <a:t>Digital presence meets customer demand for convenience.</a:t>
            </a:r>
            <a:endParaRPr sz="1300">
              <a:solidFill>
                <a:srgbClr val="000000"/>
              </a:solidFill>
            </a:endParaRPr>
          </a:p>
          <a:p>
            <a:pPr indent="-311150" lvl="0" marL="914400" rtl="0" algn="l">
              <a:lnSpc>
                <a:spcPct val="115000"/>
              </a:lnSpc>
              <a:spcBef>
                <a:spcPts val="0"/>
              </a:spcBef>
              <a:spcAft>
                <a:spcPts val="0"/>
              </a:spcAft>
              <a:buSzPts val="1300"/>
              <a:buChar char="●"/>
            </a:pPr>
            <a:r>
              <a:rPr lang="en" sz="1300">
                <a:solidFill>
                  <a:srgbClr val="000000"/>
                </a:solidFill>
              </a:rPr>
              <a:t>Competitive pressure requires greater differentiation and value proposition.</a:t>
            </a:r>
            <a:endParaRPr sz="1300">
              <a:solidFill>
                <a:srgbClr val="000000"/>
              </a:solidFill>
            </a:endParaRPr>
          </a:p>
          <a:p>
            <a:pPr indent="0" lvl="0" marL="0" rtl="0" algn="l">
              <a:lnSpc>
                <a:spcPct val="115000"/>
              </a:lnSpc>
              <a:spcBef>
                <a:spcPts val="0"/>
              </a:spcBef>
              <a:spcAft>
                <a:spcPts val="0"/>
              </a:spcAft>
              <a:buNone/>
            </a:pPr>
            <a:r>
              <a:t/>
            </a:r>
            <a:endParaRPr sz="1300">
              <a:solidFill>
                <a:srgbClr val="000000"/>
              </a:solidFill>
            </a:endParaRPr>
          </a:p>
          <a:p>
            <a:pPr indent="0" lvl="0" marL="0" rtl="0" algn="l">
              <a:spcBef>
                <a:spcPts val="0"/>
              </a:spcBef>
              <a:spcAft>
                <a:spcPts val="0"/>
              </a:spcAft>
              <a:buNone/>
            </a:pPr>
            <a:r>
              <a:t/>
            </a:r>
            <a:endParaRPr sz="1300"/>
          </a:p>
        </p:txBody>
      </p:sp>
      <p:pic>
        <p:nvPicPr>
          <p:cNvPr id="670" name="Google Shape;670;p71"/>
          <p:cNvPicPr preferRelativeResize="0"/>
          <p:nvPr/>
        </p:nvPicPr>
        <p:blipFill>
          <a:blip r:embed="rId3">
            <a:alphaModFix/>
          </a:blip>
          <a:stretch>
            <a:fillRect/>
          </a:stretch>
        </p:blipFill>
        <p:spPr>
          <a:xfrm>
            <a:off x="265050" y="1339200"/>
            <a:ext cx="5219700" cy="2743200"/>
          </a:xfrm>
          <a:prstGeom prst="rect">
            <a:avLst/>
          </a:prstGeom>
          <a:noFill/>
          <a:ln>
            <a:noFill/>
          </a:ln>
        </p:spPr>
      </p:pic>
    </p:spTree>
  </p:cSld>
  <p:clrMapOvr>
    <a:masterClrMapping/>
  </p:clrMapOvr>
  <mc:AlternateContent>
    <mc:Choice Requires="p14">
      <p:transition spd="med">
        <p14:prism dir="l"/>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2"/>
          <p:cNvSpPr txBox="1"/>
          <p:nvPr>
            <p:ph idx="1" type="subTitle"/>
          </p:nvPr>
        </p:nvSpPr>
        <p:spPr>
          <a:xfrm>
            <a:off x="4948325" y="1509213"/>
            <a:ext cx="3035100" cy="138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000000"/>
                </a:solidFill>
              </a:rPr>
              <a:t>Social Media:</a:t>
            </a:r>
            <a:endParaRPr b="1" sz="1300">
              <a:solidFill>
                <a:srgbClr val="000000"/>
              </a:solidFill>
            </a:endParaRPr>
          </a:p>
          <a:p>
            <a:pPr indent="-311150" lvl="0" marL="457200" rtl="0" algn="l">
              <a:lnSpc>
                <a:spcPct val="115000"/>
              </a:lnSpc>
              <a:spcBef>
                <a:spcPts val="1200"/>
              </a:spcBef>
              <a:spcAft>
                <a:spcPts val="0"/>
              </a:spcAft>
              <a:buClr>
                <a:srgbClr val="000000"/>
              </a:buClr>
              <a:buSzPts val="1300"/>
              <a:buFont typeface="Manrope"/>
              <a:buChar char="●"/>
            </a:pPr>
            <a:r>
              <a:rPr lang="en" sz="1300">
                <a:solidFill>
                  <a:srgbClr val="000000"/>
                </a:solidFill>
              </a:rPr>
              <a:t>Focus on Instagram, TikTok, and Pinterest</a:t>
            </a:r>
            <a:endParaRPr sz="1300">
              <a:solidFill>
                <a:srgbClr val="000000"/>
              </a:solidFill>
            </a:endParaRPr>
          </a:p>
          <a:p>
            <a:pPr indent="-311150" lvl="0" marL="457200" rtl="0" algn="l">
              <a:lnSpc>
                <a:spcPct val="115000"/>
              </a:lnSpc>
              <a:spcBef>
                <a:spcPts val="0"/>
              </a:spcBef>
              <a:spcAft>
                <a:spcPts val="0"/>
              </a:spcAft>
              <a:buClr>
                <a:srgbClr val="000000"/>
              </a:buClr>
              <a:buSzPts val="1300"/>
              <a:buFont typeface="Manrope"/>
              <a:buChar char="●"/>
            </a:pPr>
            <a:r>
              <a:rPr lang="en" sz="1300">
                <a:solidFill>
                  <a:srgbClr val="000000"/>
                </a:solidFill>
              </a:rPr>
              <a:t>Engage through influencer partnerships and AR filters</a:t>
            </a:r>
            <a:endParaRPr sz="1300">
              <a:solidFill>
                <a:srgbClr val="000000"/>
              </a:solidFill>
            </a:endParaRPr>
          </a:p>
          <a:p>
            <a:pPr indent="0" lvl="0" marL="0" rtl="0" algn="l">
              <a:lnSpc>
                <a:spcPct val="115000"/>
              </a:lnSpc>
              <a:spcBef>
                <a:spcPts val="1200"/>
              </a:spcBef>
              <a:spcAft>
                <a:spcPts val="0"/>
              </a:spcAft>
              <a:buNone/>
            </a:pPr>
            <a:r>
              <a:rPr b="1" lang="en" sz="1300">
                <a:solidFill>
                  <a:srgbClr val="000000"/>
                </a:solidFill>
              </a:rPr>
              <a:t>SEO and Retargeting:</a:t>
            </a:r>
            <a:endParaRPr b="1" sz="1300">
              <a:solidFill>
                <a:srgbClr val="000000"/>
              </a:solidFill>
            </a:endParaRPr>
          </a:p>
          <a:p>
            <a:pPr indent="-311150" lvl="0" marL="457200" rtl="0" algn="l">
              <a:lnSpc>
                <a:spcPct val="115000"/>
              </a:lnSpc>
              <a:spcBef>
                <a:spcPts val="1200"/>
              </a:spcBef>
              <a:spcAft>
                <a:spcPts val="0"/>
              </a:spcAft>
              <a:buClr>
                <a:srgbClr val="000000"/>
              </a:buClr>
              <a:buSzPts val="1300"/>
              <a:buFont typeface="Manrope"/>
              <a:buChar char="●"/>
            </a:pPr>
            <a:r>
              <a:rPr lang="en" sz="1300">
                <a:solidFill>
                  <a:srgbClr val="000000"/>
                </a:solidFill>
              </a:rPr>
              <a:t>Retargeting based on customer browsing habits</a:t>
            </a:r>
            <a:endParaRPr sz="1300">
              <a:solidFill>
                <a:srgbClr val="000000"/>
              </a:solidFill>
            </a:endParaRPr>
          </a:p>
          <a:p>
            <a:pPr indent="-311150" lvl="0" marL="457200" rtl="0" algn="l">
              <a:lnSpc>
                <a:spcPct val="115000"/>
              </a:lnSpc>
              <a:spcBef>
                <a:spcPts val="0"/>
              </a:spcBef>
              <a:spcAft>
                <a:spcPts val="0"/>
              </a:spcAft>
              <a:buClr>
                <a:srgbClr val="000000"/>
              </a:buClr>
              <a:buSzPts val="1300"/>
              <a:buFont typeface="Manrope"/>
              <a:buChar char="●"/>
            </a:pPr>
            <a:r>
              <a:rPr lang="en" sz="1300">
                <a:solidFill>
                  <a:srgbClr val="000000"/>
                </a:solidFill>
              </a:rPr>
              <a:t>Personalized ad recommendations</a:t>
            </a:r>
            <a:endParaRPr sz="1300">
              <a:solidFill>
                <a:srgbClr val="000000"/>
              </a:solidFill>
            </a:endParaRPr>
          </a:p>
          <a:p>
            <a:pPr indent="0" lvl="0" marL="0" rtl="0" algn="ctr">
              <a:lnSpc>
                <a:spcPct val="100000"/>
              </a:lnSpc>
              <a:spcBef>
                <a:spcPts val="1200"/>
              </a:spcBef>
              <a:spcAft>
                <a:spcPts val="0"/>
              </a:spcAft>
              <a:buSzPts val="1600"/>
              <a:buNone/>
            </a:pPr>
            <a:r>
              <a:t/>
            </a:r>
            <a:endParaRPr sz="1300"/>
          </a:p>
        </p:txBody>
      </p:sp>
      <p:sp>
        <p:nvSpPr>
          <p:cNvPr id="676" name="Google Shape;676;p72"/>
          <p:cNvSpPr txBox="1"/>
          <p:nvPr>
            <p:ph type="title"/>
          </p:nvPr>
        </p:nvSpPr>
        <p:spPr>
          <a:xfrm flipH="1">
            <a:off x="4891275" y="738463"/>
            <a:ext cx="3035100" cy="711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
              <a:t>ADVERTISING </a:t>
            </a:r>
            <a:r>
              <a:rPr lang="en">
                <a:solidFill>
                  <a:schemeClr val="lt1"/>
                </a:solidFill>
              </a:rPr>
              <a:t>STRATEGY</a:t>
            </a:r>
            <a:endParaRPr>
              <a:solidFill>
                <a:schemeClr val="lt1"/>
              </a:solidFill>
            </a:endParaRPr>
          </a:p>
        </p:txBody>
      </p:sp>
      <p:grpSp>
        <p:nvGrpSpPr>
          <p:cNvPr id="677" name="Google Shape;677;p72"/>
          <p:cNvGrpSpPr/>
          <p:nvPr/>
        </p:nvGrpSpPr>
        <p:grpSpPr>
          <a:xfrm flipH="1" rot="-227097">
            <a:off x="701977" y="312253"/>
            <a:ext cx="3375582" cy="4486675"/>
            <a:chOff x="1835466" y="929768"/>
            <a:chExt cx="2388300" cy="3284100"/>
          </a:xfrm>
        </p:grpSpPr>
        <p:sp>
          <p:nvSpPr>
            <p:cNvPr id="678" name="Google Shape;678;p72"/>
            <p:cNvSpPr/>
            <p:nvPr/>
          </p:nvSpPr>
          <p:spPr>
            <a:xfrm>
              <a:off x="1835466" y="929768"/>
              <a:ext cx="2388300" cy="3284100"/>
            </a:xfrm>
            <a:prstGeom prst="roundRect">
              <a:avLst>
                <a:gd fmla="val 4846"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72"/>
            <p:cNvSpPr/>
            <p:nvPr/>
          </p:nvSpPr>
          <p:spPr>
            <a:xfrm>
              <a:off x="2010540" y="1124747"/>
              <a:ext cx="2038200" cy="2909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72"/>
            <p:cNvSpPr/>
            <p:nvPr/>
          </p:nvSpPr>
          <p:spPr>
            <a:xfrm>
              <a:off x="2947423" y="4083887"/>
              <a:ext cx="164400" cy="77100"/>
            </a:xfrm>
            <a:prstGeom prst="roundRect">
              <a:avLst>
                <a:gd fmla="val 50000"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81" name="Google Shape;681;p72" title="WhatsApp Image 2025-03-10 at 22.46.20.jpeg"/>
          <p:cNvPicPr preferRelativeResize="0"/>
          <p:nvPr/>
        </p:nvPicPr>
        <p:blipFill rotWithShape="1">
          <a:blip r:embed="rId3">
            <a:alphaModFix/>
          </a:blip>
          <a:srcRect b="0" l="1295" r="1295" t="0"/>
          <a:stretch/>
        </p:blipFill>
        <p:spPr>
          <a:xfrm rot="-227175">
            <a:off x="976738" y="571216"/>
            <a:ext cx="2854050" cy="3955444"/>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inimalist Korean Aesthetic Pitch Deck by Slidesgo">
  <a:themeElements>
    <a:clrScheme name="Simple Light">
      <a:dk1>
        <a:srgbClr val="1E1E1E"/>
      </a:dk1>
      <a:lt1>
        <a:srgbClr val="664B34"/>
      </a:lt1>
      <a:dk2>
        <a:srgbClr val="887C62"/>
      </a:dk2>
      <a:lt2>
        <a:srgbClr val="D4CBBB"/>
      </a:lt2>
      <a:accent1>
        <a:srgbClr val="E7E2D6"/>
      </a:accent1>
      <a:accent2>
        <a:srgbClr val="F3F3F3"/>
      </a:accent2>
      <a:accent3>
        <a:srgbClr val="E2B0A6"/>
      </a:accent3>
      <a:accent4>
        <a:srgbClr val="FFFFFF"/>
      </a:accent4>
      <a:accent5>
        <a:srgbClr val="FFFFFF"/>
      </a:accent5>
      <a:accent6>
        <a:srgbClr val="FFFFFF"/>
      </a:accent6>
      <a:hlink>
        <a:srgbClr val="1E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